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22"/>
  </p:notesMasterIdLst>
  <p:sldIdLst>
    <p:sldId id="256" r:id="rId2"/>
    <p:sldId id="258" r:id="rId3"/>
    <p:sldId id="269" r:id="rId4"/>
    <p:sldId id="268" r:id="rId5"/>
    <p:sldId id="259" r:id="rId6"/>
    <p:sldId id="257" r:id="rId7"/>
    <p:sldId id="260" r:id="rId8"/>
    <p:sldId id="300" r:id="rId9"/>
    <p:sldId id="261" r:id="rId10"/>
    <p:sldId id="301" r:id="rId11"/>
    <p:sldId id="302" r:id="rId12"/>
    <p:sldId id="303" r:id="rId13"/>
    <p:sldId id="263" r:id="rId14"/>
    <p:sldId id="304" r:id="rId15"/>
    <p:sldId id="305" r:id="rId16"/>
    <p:sldId id="306" r:id="rId17"/>
    <p:sldId id="264" r:id="rId18"/>
    <p:sldId id="266" r:id="rId19"/>
    <p:sldId id="307" r:id="rId20"/>
    <p:sldId id="308" r:id="rId21"/>
  </p:sldIdLst>
  <p:sldSz cx="9144000" cy="5143500" type="screen16x9"/>
  <p:notesSz cx="6858000" cy="9144000"/>
  <p:embeddedFontLst>
    <p:embeddedFont>
      <p:font typeface="Cambria Math" pitchFamily="18" charset="0"/>
      <p:regular r:id="rId23"/>
    </p:embeddedFont>
    <p:embeddedFont>
      <p:font typeface="Coming Soon" charset="0"/>
      <p:regular r:id="rId24"/>
    </p:embeddedFont>
    <p:embeddedFont>
      <p:font typeface="Anonymous Pro" charset="0"/>
      <p:regular r:id="rId25"/>
      <p:bold r:id="rId26"/>
      <p:italic r:id="rId27"/>
      <p:boldItalic r:id="rId28"/>
    </p:embeddedFont>
    <p:embeddedFont>
      <p:font typeface="Roboto Medium" charset="0"/>
      <p:regular r:id="rId29"/>
      <p:bold r:id="rId30"/>
      <p:italic r:id="rId31"/>
      <p:boldItalic r:id="rId32"/>
    </p:embeddedFont>
    <p:embeddedFont>
      <p:font typeface="Concert One" charset="0"/>
      <p:regular r:id="rId33"/>
    </p:embeddedFont>
    <p:embeddedFont>
      <p:font typeface="Roboto Mono Regular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5297744-A77C-46CB-A946-775CDBC18990}">
  <a:tblStyle styleId="{E5297744-A77C-46CB-A946-775CDBC1899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2362" autoAdjust="0"/>
  </p:normalViewPr>
  <p:slideViewPr>
    <p:cSldViewPr>
      <p:cViewPr>
        <p:scale>
          <a:sx n="90" d="100"/>
          <a:sy n="90" d="100"/>
        </p:scale>
        <p:origin x="-174" y="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image" Target="../media/image24.wmf"/><Relationship Id="rId18" Type="http://schemas.openxmlformats.org/officeDocument/2006/relationships/image" Target="../media/image2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12" Type="http://schemas.openxmlformats.org/officeDocument/2006/relationships/image" Target="../media/image23.wmf"/><Relationship Id="rId17" Type="http://schemas.openxmlformats.org/officeDocument/2006/relationships/image" Target="../media/image28.wmf"/><Relationship Id="rId2" Type="http://schemas.openxmlformats.org/officeDocument/2006/relationships/image" Target="../media/image13.wmf"/><Relationship Id="rId16" Type="http://schemas.openxmlformats.org/officeDocument/2006/relationships/image" Target="../media/image27.wmf"/><Relationship Id="rId20" Type="http://schemas.openxmlformats.org/officeDocument/2006/relationships/image" Target="../media/image31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11" Type="http://schemas.openxmlformats.org/officeDocument/2006/relationships/image" Target="../media/image22.wmf"/><Relationship Id="rId5" Type="http://schemas.openxmlformats.org/officeDocument/2006/relationships/image" Target="../media/image16.wmf"/><Relationship Id="rId15" Type="http://schemas.openxmlformats.org/officeDocument/2006/relationships/image" Target="../media/image26.wmf"/><Relationship Id="rId10" Type="http://schemas.openxmlformats.org/officeDocument/2006/relationships/image" Target="../media/image21.wmf"/><Relationship Id="rId19" Type="http://schemas.openxmlformats.org/officeDocument/2006/relationships/image" Target="../media/image30.wmf"/><Relationship Id="rId4" Type="http://schemas.openxmlformats.org/officeDocument/2006/relationships/image" Target="../media/image15.wmf"/><Relationship Id="rId9" Type="http://schemas.openxmlformats.org/officeDocument/2006/relationships/image" Target="../media/image20.wmf"/><Relationship Id="rId14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image" Target="../media/image46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12" Type="http://schemas.openxmlformats.org/officeDocument/2006/relationships/image" Target="../media/image45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11" Type="http://schemas.openxmlformats.org/officeDocument/2006/relationships/image" Target="../media/image44.wmf"/><Relationship Id="rId5" Type="http://schemas.openxmlformats.org/officeDocument/2006/relationships/image" Target="../media/image38.wmf"/><Relationship Id="rId10" Type="http://schemas.openxmlformats.org/officeDocument/2006/relationships/image" Target="../media/image43.wmf"/><Relationship Id="rId4" Type="http://schemas.openxmlformats.org/officeDocument/2006/relationships/image" Target="../media/image37.wmf"/><Relationship Id="rId9" Type="http://schemas.openxmlformats.org/officeDocument/2006/relationships/image" Target="../media/image4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4" Type="http://schemas.openxmlformats.org/officeDocument/2006/relationships/image" Target="../media/image5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7" Type="http://schemas.openxmlformats.org/officeDocument/2006/relationships/image" Target="../media/image56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13" Type="http://schemas.openxmlformats.org/officeDocument/2006/relationships/image" Target="../media/image70.wmf"/><Relationship Id="rId18" Type="http://schemas.openxmlformats.org/officeDocument/2006/relationships/image" Target="../media/image75.wmf"/><Relationship Id="rId26" Type="http://schemas.openxmlformats.org/officeDocument/2006/relationships/image" Target="../media/image83.wmf"/><Relationship Id="rId3" Type="http://schemas.openxmlformats.org/officeDocument/2006/relationships/image" Target="../media/image60.wmf"/><Relationship Id="rId21" Type="http://schemas.openxmlformats.org/officeDocument/2006/relationships/image" Target="../media/image78.wmf"/><Relationship Id="rId34" Type="http://schemas.openxmlformats.org/officeDocument/2006/relationships/image" Target="../media/image91.wmf"/><Relationship Id="rId7" Type="http://schemas.openxmlformats.org/officeDocument/2006/relationships/image" Target="../media/image64.wmf"/><Relationship Id="rId12" Type="http://schemas.openxmlformats.org/officeDocument/2006/relationships/image" Target="../media/image69.wmf"/><Relationship Id="rId17" Type="http://schemas.openxmlformats.org/officeDocument/2006/relationships/image" Target="../media/image74.wmf"/><Relationship Id="rId25" Type="http://schemas.openxmlformats.org/officeDocument/2006/relationships/image" Target="../media/image82.wmf"/><Relationship Id="rId33" Type="http://schemas.openxmlformats.org/officeDocument/2006/relationships/image" Target="../media/image90.wmf"/><Relationship Id="rId2" Type="http://schemas.openxmlformats.org/officeDocument/2006/relationships/image" Target="../media/image59.wmf"/><Relationship Id="rId16" Type="http://schemas.openxmlformats.org/officeDocument/2006/relationships/image" Target="../media/image73.wmf"/><Relationship Id="rId20" Type="http://schemas.openxmlformats.org/officeDocument/2006/relationships/image" Target="../media/image77.wmf"/><Relationship Id="rId29" Type="http://schemas.openxmlformats.org/officeDocument/2006/relationships/image" Target="../media/image86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11" Type="http://schemas.openxmlformats.org/officeDocument/2006/relationships/image" Target="../media/image68.wmf"/><Relationship Id="rId24" Type="http://schemas.openxmlformats.org/officeDocument/2006/relationships/image" Target="../media/image81.wmf"/><Relationship Id="rId32" Type="http://schemas.openxmlformats.org/officeDocument/2006/relationships/image" Target="../media/image89.wmf"/><Relationship Id="rId5" Type="http://schemas.openxmlformats.org/officeDocument/2006/relationships/image" Target="../media/image62.wmf"/><Relationship Id="rId15" Type="http://schemas.openxmlformats.org/officeDocument/2006/relationships/image" Target="../media/image72.wmf"/><Relationship Id="rId23" Type="http://schemas.openxmlformats.org/officeDocument/2006/relationships/image" Target="../media/image80.wmf"/><Relationship Id="rId28" Type="http://schemas.openxmlformats.org/officeDocument/2006/relationships/image" Target="../media/image85.wmf"/><Relationship Id="rId10" Type="http://schemas.openxmlformats.org/officeDocument/2006/relationships/image" Target="../media/image67.wmf"/><Relationship Id="rId19" Type="http://schemas.openxmlformats.org/officeDocument/2006/relationships/image" Target="../media/image76.wmf"/><Relationship Id="rId31" Type="http://schemas.openxmlformats.org/officeDocument/2006/relationships/image" Target="../media/image88.wmf"/><Relationship Id="rId4" Type="http://schemas.openxmlformats.org/officeDocument/2006/relationships/image" Target="../media/image61.wmf"/><Relationship Id="rId9" Type="http://schemas.openxmlformats.org/officeDocument/2006/relationships/image" Target="../media/image66.wmf"/><Relationship Id="rId14" Type="http://schemas.openxmlformats.org/officeDocument/2006/relationships/image" Target="../media/image71.wmf"/><Relationship Id="rId22" Type="http://schemas.openxmlformats.org/officeDocument/2006/relationships/image" Target="../media/image79.wmf"/><Relationship Id="rId27" Type="http://schemas.openxmlformats.org/officeDocument/2006/relationships/image" Target="../media/image84.wmf"/><Relationship Id="rId30" Type="http://schemas.openxmlformats.org/officeDocument/2006/relationships/image" Target="../media/image87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3" Type="http://schemas.openxmlformats.org/officeDocument/2006/relationships/image" Target="../media/image98.wmf"/><Relationship Id="rId7" Type="http://schemas.openxmlformats.org/officeDocument/2006/relationships/image" Target="../media/image102.wmf"/><Relationship Id="rId12" Type="http://schemas.openxmlformats.org/officeDocument/2006/relationships/image" Target="../media/image107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6" Type="http://schemas.openxmlformats.org/officeDocument/2006/relationships/image" Target="../media/image101.wmf"/><Relationship Id="rId11" Type="http://schemas.openxmlformats.org/officeDocument/2006/relationships/image" Target="../media/image106.wmf"/><Relationship Id="rId5" Type="http://schemas.openxmlformats.org/officeDocument/2006/relationships/image" Target="../media/image100.wmf"/><Relationship Id="rId10" Type="http://schemas.openxmlformats.org/officeDocument/2006/relationships/image" Target="../media/image105.wmf"/><Relationship Id="rId4" Type="http://schemas.openxmlformats.org/officeDocument/2006/relationships/image" Target="../media/image99.wmf"/><Relationship Id="rId9" Type="http://schemas.openxmlformats.org/officeDocument/2006/relationships/image" Target="../media/image104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13" Type="http://schemas.openxmlformats.org/officeDocument/2006/relationships/image" Target="../media/image122.wmf"/><Relationship Id="rId18" Type="http://schemas.openxmlformats.org/officeDocument/2006/relationships/image" Target="../media/image127.wmf"/><Relationship Id="rId3" Type="http://schemas.openxmlformats.org/officeDocument/2006/relationships/image" Target="../media/image112.wmf"/><Relationship Id="rId21" Type="http://schemas.openxmlformats.org/officeDocument/2006/relationships/image" Target="../media/image130.wmf"/><Relationship Id="rId7" Type="http://schemas.openxmlformats.org/officeDocument/2006/relationships/image" Target="../media/image116.wmf"/><Relationship Id="rId12" Type="http://schemas.openxmlformats.org/officeDocument/2006/relationships/image" Target="../media/image121.wmf"/><Relationship Id="rId17" Type="http://schemas.openxmlformats.org/officeDocument/2006/relationships/image" Target="../media/image126.wmf"/><Relationship Id="rId2" Type="http://schemas.openxmlformats.org/officeDocument/2006/relationships/image" Target="../media/image111.wmf"/><Relationship Id="rId16" Type="http://schemas.openxmlformats.org/officeDocument/2006/relationships/image" Target="../media/image125.wmf"/><Relationship Id="rId20" Type="http://schemas.openxmlformats.org/officeDocument/2006/relationships/image" Target="../media/image129.wmf"/><Relationship Id="rId1" Type="http://schemas.openxmlformats.org/officeDocument/2006/relationships/image" Target="../media/image110.wmf"/><Relationship Id="rId6" Type="http://schemas.openxmlformats.org/officeDocument/2006/relationships/image" Target="../media/image115.wmf"/><Relationship Id="rId11" Type="http://schemas.openxmlformats.org/officeDocument/2006/relationships/image" Target="../media/image120.wmf"/><Relationship Id="rId5" Type="http://schemas.openxmlformats.org/officeDocument/2006/relationships/image" Target="../media/image114.wmf"/><Relationship Id="rId15" Type="http://schemas.openxmlformats.org/officeDocument/2006/relationships/image" Target="../media/image124.wmf"/><Relationship Id="rId10" Type="http://schemas.openxmlformats.org/officeDocument/2006/relationships/image" Target="../media/image119.wmf"/><Relationship Id="rId19" Type="http://schemas.openxmlformats.org/officeDocument/2006/relationships/image" Target="../media/image128.wmf"/><Relationship Id="rId4" Type="http://schemas.openxmlformats.org/officeDocument/2006/relationships/image" Target="../media/image113.wmf"/><Relationship Id="rId9" Type="http://schemas.openxmlformats.org/officeDocument/2006/relationships/image" Target="../media/image118.wmf"/><Relationship Id="rId14" Type="http://schemas.openxmlformats.org/officeDocument/2006/relationships/image" Target="../media/image123.wmf"/><Relationship Id="rId22" Type="http://schemas.openxmlformats.org/officeDocument/2006/relationships/image" Target="../media/image131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wmf"/><Relationship Id="rId13" Type="http://schemas.openxmlformats.org/officeDocument/2006/relationships/image" Target="../media/image147.wmf"/><Relationship Id="rId18" Type="http://schemas.openxmlformats.org/officeDocument/2006/relationships/image" Target="../media/image152.wmf"/><Relationship Id="rId3" Type="http://schemas.openxmlformats.org/officeDocument/2006/relationships/image" Target="../media/image137.wmf"/><Relationship Id="rId21" Type="http://schemas.openxmlformats.org/officeDocument/2006/relationships/image" Target="../media/image155.wmf"/><Relationship Id="rId7" Type="http://schemas.openxmlformats.org/officeDocument/2006/relationships/image" Target="../media/image141.wmf"/><Relationship Id="rId12" Type="http://schemas.openxmlformats.org/officeDocument/2006/relationships/image" Target="../media/image146.wmf"/><Relationship Id="rId17" Type="http://schemas.openxmlformats.org/officeDocument/2006/relationships/image" Target="../media/image151.wmf"/><Relationship Id="rId2" Type="http://schemas.openxmlformats.org/officeDocument/2006/relationships/image" Target="../media/image136.wmf"/><Relationship Id="rId16" Type="http://schemas.openxmlformats.org/officeDocument/2006/relationships/image" Target="../media/image150.wmf"/><Relationship Id="rId20" Type="http://schemas.openxmlformats.org/officeDocument/2006/relationships/image" Target="../media/image154.wmf"/><Relationship Id="rId1" Type="http://schemas.openxmlformats.org/officeDocument/2006/relationships/image" Target="../media/image135.wmf"/><Relationship Id="rId6" Type="http://schemas.openxmlformats.org/officeDocument/2006/relationships/image" Target="../media/image140.wmf"/><Relationship Id="rId11" Type="http://schemas.openxmlformats.org/officeDocument/2006/relationships/image" Target="../media/image145.wmf"/><Relationship Id="rId5" Type="http://schemas.openxmlformats.org/officeDocument/2006/relationships/image" Target="../media/image139.wmf"/><Relationship Id="rId15" Type="http://schemas.openxmlformats.org/officeDocument/2006/relationships/image" Target="../media/image149.wmf"/><Relationship Id="rId10" Type="http://schemas.openxmlformats.org/officeDocument/2006/relationships/image" Target="../media/image144.wmf"/><Relationship Id="rId19" Type="http://schemas.openxmlformats.org/officeDocument/2006/relationships/image" Target="../media/image153.wmf"/><Relationship Id="rId4" Type="http://schemas.openxmlformats.org/officeDocument/2006/relationships/image" Target="../media/image138.wmf"/><Relationship Id="rId9" Type="http://schemas.openxmlformats.org/officeDocument/2006/relationships/image" Target="../media/image143.wmf"/><Relationship Id="rId14" Type="http://schemas.openxmlformats.org/officeDocument/2006/relationships/image" Target="../media/image148.wmf"/><Relationship Id="rId22" Type="http://schemas.openxmlformats.org/officeDocument/2006/relationships/image" Target="../media/image15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123217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853034354b_0_24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853034354b_0_24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853034354b_0_247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853034354b_0_247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777e31443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777e31443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777e31443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777e31443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777e31443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777e31443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853034354b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853034354b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8506521a88_4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8506521a88_4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853034354b_0_24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853034354b_0_24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-620881">
            <a:off x="1853551" y="40483"/>
            <a:ext cx="2068426" cy="177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1047887" y="524012"/>
            <a:ext cx="7048226" cy="410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3925" y="2989525"/>
            <a:ext cx="1584774" cy="1852801"/>
          </a:xfrm>
          <a:prstGeom prst="rect">
            <a:avLst/>
          </a:prstGeom>
          <a:noFill/>
          <a:ln>
            <a:noFill/>
          </a:ln>
          <a:effectLst>
            <a:outerShdw blurRad="57150" dist="19050" dir="3300000" algn="bl" rotWithShape="0">
              <a:srgbClr val="000000">
                <a:alpha val="34000"/>
              </a:srgbClr>
            </a:outerShdw>
          </a:effectLst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532100" y="1728423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4151" y="447699"/>
            <a:ext cx="5395700" cy="42481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2673000" y="2550900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2937741" y="3307350"/>
            <a:ext cx="3268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800"/>
              <a:buNone/>
              <a:defRPr sz="4800" b="0">
                <a:solidFill>
                  <a:srgbClr val="59595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1836900" y="711175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398275" y="1249425"/>
            <a:ext cx="6963300" cy="28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892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1pPr>
            <a:lvl2pPr marL="914400" lvl="1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2pPr>
            <a:lvl3pPr marL="1371600" lvl="2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3pPr>
            <a:lvl4pPr marL="1828800" lvl="3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4pPr>
            <a:lvl5pPr marL="2286000" lvl="4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5pPr>
            <a:lvl6pPr marL="2743200" lvl="5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6pPr>
            <a:lvl7pPr marL="3200400" lvl="6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7pPr>
            <a:lvl8pPr marL="3657600" lvl="7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8pPr>
            <a:lvl9pPr marL="4114800" lvl="8" indent="-288925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1002325" y="711175"/>
            <a:ext cx="2072100" cy="11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996375" y="1900525"/>
            <a:ext cx="2901600" cy="22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6489">
            <a:off x="6092370" y="-1056710"/>
            <a:ext cx="2878009" cy="3364796"/>
          </a:xfrm>
          <a:prstGeom prst="rect">
            <a:avLst/>
          </a:prstGeom>
          <a:noFill/>
          <a:ln>
            <a:noFill/>
          </a:ln>
          <a:effectLst>
            <a:outerShdw blurRad="85725" dist="57150" dir="5400000" algn="bl" rotWithShape="0">
              <a:srgbClr val="000000">
                <a:alpha val="39000"/>
              </a:srgbClr>
            </a:outerShdw>
          </a:effectLst>
        </p:spPr>
      </p:pic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 rot="877333">
            <a:off x="6289345" y="436639"/>
            <a:ext cx="2155721" cy="15108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1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1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4748475" y="48065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1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5339025" y="5954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1"/>
          <p:cNvPicPr preferRelativeResize="0"/>
          <p:nvPr/>
        </p:nvPicPr>
        <p:blipFill rotWithShape="1">
          <a:blip r:embed="rId4">
            <a:alphaModFix/>
          </a:blip>
          <a:srcRect b="7123"/>
          <a:stretch/>
        </p:blipFill>
        <p:spPr>
          <a:xfrm>
            <a:off x="1974100" y="324738"/>
            <a:ext cx="5195775" cy="44940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2838275" y="1645347"/>
            <a:ext cx="4001700" cy="11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 b="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335675" y="3062950"/>
            <a:ext cx="30069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914400" lvl="1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marL="1371600" lvl="2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marL="1828800" lvl="3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 algn="ctr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SECTION_TITLE_AND_DESCRIPTION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907470" y="1705233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1"/>
          </p:nvPr>
        </p:nvSpPr>
        <p:spPr>
          <a:xfrm>
            <a:off x="929350" y="21612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2"/>
          </p:nvPr>
        </p:nvSpPr>
        <p:spPr>
          <a:xfrm>
            <a:off x="5318730" y="1705233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3"/>
          </p:nvPr>
        </p:nvSpPr>
        <p:spPr>
          <a:xfrm>
            <a:off x="5340612" y="21612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4"/>
          </p:nvPr>
        </p:nvSpPr>
        <p:spPr>
          <a:xfrm>
            <a:off x="907470" y="3221098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5"/>
          </p:nvPr>
        </p:nvSpPr>
        <p:spPr>
          <a:xfrm>
            <a:off x="929350" y="36858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6"/>
          </p:nvPr>
        </p:nvSpPr>
        <p:spPr>
          <a:xfrm>
            <a:off x="5318730" y="3221098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7"/>
          </p:nvPr>
        </p:nvSpPr>
        <p:spPr>
          <a:xfrm>
            <a:off x="5340612" y="3685874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8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SECTION_TITLE_AND_DESCRIPTION_1_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6013614" y="838400"/>
            <a:ext cx="23331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subTitle" idx="1"/>
          </p:nvPr>
        </p:nvSpPr>
        <p:spPr>
          <a:xfrm>
            <a:off x="6013614" y="1199352"/>
            <a:ext cx="233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title" idx="2"/>
          </p:nvPr>
        </p:nvSpPr>
        <p:spPr>
          <a:xfrm>
            <a:off x="6013603" y="2104924"/>
            <a:ext cx="23331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3"/>
          </p:nvPr>
        </p:nvSpPr>
        <p:spPr>
          <a:xfrm>
            <a:off x="6013601" y="2465876"/>
            <a:ext cx="233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title" idx="4"/>
          </p:nvPr>
        </p:nvSpPr>
        <p:spPr>
          <a:xfrm>
            <a:off x="6013618" y="3371448"/>
            <a:ext cx="23331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subTitle" idx="5"/>
          </p:nvPr>
        </p:nvSpPr>
        <p:spPr>
          <a:xfrm>
            <a:off x="6013615" y="3732400"/>
            <a:ext cx="233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title" idx="6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1_1_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650175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1262550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1922400" y="3538630"/>
            <a:ext cx="2140200" cy="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1600" b="0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1922400" y="1269487"/>
            <a:ext cx="3439500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2400" b="1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">
  <p:cSld name="SECTION_TITLE_AND_DESCRIPTION_1_2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602672" y="2010025"/>
            <a:ext cx="2695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839201" y="2389868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2"/>
          </p:nvPr>
        </p:nvSpPr>
        <p:spPr>
          <a:xfrm>
            <a:off x="5845528" y="2010025"/>
            <a:ext cx="2695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3"/>
          </p:nvPr>
        </p:nvSpPr>
        <p:spPr>
          <a:xfrm>
            <a:off x="5845522" y="2389875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title" idx="4"/>
          </p:nvPr>
        </p:nvSpPr>
        <p:spPr>
          <a:xfrm>
            <a:off x="602672" y="3449699"/>
            <a:ext cx="2695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subTitle" idx="5"/>
          </p:nvPr>
        </p:nvSpPr>
        <p:spPr>
          <a:xfrm>
            <a:off x="839201" y="3838273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title" idx="6"/>
          </p:nvPr>
        </p:nvSpPr>
        <p:spPr>
          <a:xfrm>
            <a:off x="5845528" y="3449695"/>
            <a:ext cx="2695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ubTitle" idx="7"/>
          </p:nvPr>
        </p:nvSpPr>
        <p:spPr>
          <a:xfrm>
            <a:off x="5845522" y="3838276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title" idx="8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">
  <p:cSld name="SECTION_TITLE_AND_DESCRIPTION_1_1_2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8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8"/>
          <p:cNvSpPr txBox="1">
            <a:spLocks noGrp="1"/>
          </p:cNvSpPr>
          <p:nvPr>
            <p:ph type="title"/>
          </p:nvPr>
        </p:nvSpPr>
        <p:spPr>
          <a:xfrm>
            <a:off x="6166050" y="1183210"/>
            <a:ext cx="21402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ubTitle" idx="1"/>
          </p:nvPr>
        </p:nvSpPr>
        <p:spPr>
          <a:xfrm>
            <a:off x="6166050" y="1620375"/>
            <a:ext cx="2140200" cy="9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title" idx="2"/>
          </p:nvPr>
        </p:nvSpPr>
        <p:spPr>
          <a:xfrm>
            <a:off x="6166040" y="2678335"/>
            <a:ext cx="21402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subTitle" idx="3"/>
          </p:nvPr>
        </p:nvSpPr>
        <p:spPr>
          <a:xfrm>
            <a:off x="6166050" y="3115508"/>
            <a:ext cx="2140200" cy="9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 idx="4"/>
          </p:nvPr>
        </p:nvSpPr>
        <p:spPr>
          <a:xfrm>
            <a:off x="1002325" y="711175"/>
            <a:ext cx="2666700" cy="11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CAPTION_ONLY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90747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subTitle" idx="1"/>
          </p:nvPr>
        </p:nvSpPr>
        <p:spPr>
          <a:xfrm>
            <a:off x="1137850" y="3229817"/>
            <a:ext cx="24570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title" idx="2"/>
          </p:nvPr>
        </p:nvSpPr>
        <p:spPr>
          <a:xfrm>
            <a:off x="531873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ubTitle" idx="3"/>
          </p:nvPr>
        </p:nvSpPr>
        <p:spPr>
          <a:xfrm>
            <a:off x="5549120" y="3229817"/>
            <a:ext cx="24570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APTION_ONLY_1_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TITLE_AND_DESCRIPTION_1_1_3_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IG_NUMBER_1_1_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249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Regular"/>
              <a:buChar char="●"/>
              <a:defRPr sz="1800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4" r:id="rId13"/>
    <p:sldLayoutId id="2147483665" r:id="rId14"/>
    <p:sldLayoutId id="2147483669" r:id="rId15"/>
    <p:sldLayoutId id="2147483670" r:id="rId16"/>
    <p:sldLayoutId id="2147483671" r:id="rId17"/>
    <p:sldLayoutId id="2147483672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6.wmf"/><Relationship Id="rId18" Type="http://schemas.openxmlformats.org/officeDocument/2006/relationships/image" Target="../media/image18.wmf"/><Relationship Id="rId26" Type="http://schemas.openxmlformats.org/officeDocument/2006/relationships/oleObject" Target="../embeddings/oleObject13.bin"/><Relationship Id="rId39" Type="http://schemas.openxmlformats.org/officeDocument/2006/relationships/oleObject" Target="../embeddings/oleObject20.bin"/><Relationship Id="rId3" Type="http://schemas.openxmlformats.org/officeDocument/2006/relationships/notesSlide" Target="../notesSlides/notesSlide3.xml"/><Relationship Id="rId21" Type="http://schemas.openxmlformats.org/officeDocument/2006/relationships/oleObject" Target="../embeddings/oleObject10.bin"/><Relationship Id="rId34" Type="http://schemas.openxmlformats.org/officeDocument/2006/relationships/image" Target="../media/image25.wmf"/><Relationship Id="rId42" Type="http://schemas.openxmlformats.org/officeDocument/2006/relationships/image" Target="../media/image29.wmf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5.bin"/><Relationship Id="rId17" Type="http://schemas.openxmlformats.org/officeDocument/2006/relationships/oleObject" Target="../embeddings/oleObject8.bin"/><Relationship Id="rId25" Type="http://schemas.openxmlformats.org/officeDocument/2006/relationships/image" Target="../media/image21.wmf"/><Relationship Id="rId33" Type="http://schemas.openxmlformats.org/officeDocument/2006/relationships/oleObject" Target="../embeddings/oleObject17.bin"/><Relationship Id="rId38" Type="http://schemas.openxmlformats.org/officeDocument/2006/relationships/image" Target="../media/image27.wmf"/><Relationship Id="rId46" Type="http://schemas.openxmlformats.org/officeDocument/2006/relationships/image" Target="../media/image31.wmf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7.wmf"/><Relationship Id="rId20" Type="http://schemas.openxmlformats.org/officeDocument/2006/relationships/image" Target="../media/image19.wmf"/><Relationship Id="rId29" Type="http://schemas.openxmlformats.org/officeDocument/2006/relationships/oleObject" Target="../embeddings/oleObject15.bin"/><Relationship Id="rId41" Type="http://schemas.openxmlformats.org/officeDocument/2006/relationships/oleObject" Target="../embeddings/oleObject21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5.wmf"/><Relationship Id="rId24" Type="http://schemas.openxmlformats.org/officeDocument/2006/relationships/oleObject" Target="../embeddings/oleObject12.bin"/><Relationship Id="rId32" Type="http://schemas.openxmlformats.org/officeDocument/2006/relationships/image" Target="../media/image24.wmf"/><Relationship Id="rId37" Type="http://schemas.openxmlformats.org/officeDocument/2006/relationships/oleObject" Target="../embeddings/oleObject19.bin"/><Relationship Id="rId40" Type="http://schemas.openxmlformats.org/officeDocument/2006/relationships/image" Target="../media/image28.wmf"/><Relationship Id="rId45" Type="http://schemas.openxmlformats.org/officeDocument/2006/relationships/oleObject" Target="../embeddings/oleObject23.bin"/><Relationship Id="rId5" Type="http://schemas.openxmlformats.org/officeDocument/2006/relationships/image" Target="../media/image12.wmf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28" Type="http://schemas.openxmlformats.org/officeDocument/2006/relationships/oleObject" Target="../embeddings/oleObject14.bin"/><Relationship Id="rId36" Type="http://schemas.openxmlformats.org/officeDocument/2006/relationships/image" Target="../media/image26.wmf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16.bin"/><Relationship Id="rId44" Type="http://schemas.openxmlformats.org/officeDocument/2006/relationships/image" Target="../media/image30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6.bin"/><Relationship Id="rId22" Type="http://schemas.openxmlformats.org/officeDocument/2006/relationships/image" Target="../media/image20.wmf"/><Relationship Id="rId27" Type="http://schemas.openxmlformats.org/officeDocument/2006/relationships/image" Target="../media/image22.wmf"/><Relationship Id="rId30" Type="http://schemas.openxmlformats.org/officeDocument/2006/relationships/image" Target="../media/image23.wmf"/><Relationship Id="rId35" Type="http://schemas.openxmlformats.org/officeDocument/2006/relationships/oleObject" Target="../embeddings/oleObject18.bin"/><Relationship Id="rId43" Type="http://schemas.openxmlformats.org/officeDocument/2006/relationships/oleObject" Target="../embeddings/oleObject2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oleObject" Target="../embeddings/oleObject28.bin"/><Relationship Id="rId18" Type="http://schemas.openxmlformats.org/officeDocument/2006/relationships/oleObject" Target="../embeddings/oleObject31.bin"/><Relationship Id="rId26" Type="http://schemas.openxmlformats.org/officeDocument/2006/relationships/oleObject" Target="../embeddings/oleObject36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40.wmf"/><Relationship Id="rId34" Type="http://schemas.openxmlformats.org/officeDocument/2006/relationships/image" Target="../media/image45.wmf"/><Relationship Id="rId7" Type="http://schemas.openxmlformats.org/officeDocument/2006/relationships/image" Target="../media/image34.w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38.wmf"/><Relationship Id="rId25" Type="http://schemas.openxmlformats.org/officeDocument/2006/relationships/image" Target="../media/image41.wmf"/><Relationship Id="rId33" Type="http://schemas.openxmlformats.org/officeDocument/2006/relationships/oleObject" Target="../embeddings/oleObject40.bin"/><Relationship Id="rId38" Type="http://schemas.openxmlformats.org/officeDocument/2006/relationships/image" Target="../media/image46.wmf"/><Relationship Id="rId2" Type="http://schemas.openxmlformats.org/officeDocument/2006/relationships/slideLayout" Target="../slideLayouts/slideLayout5.xml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2.bin"/><Relationship Id="rId29" Type="http://schemas.openxmlformats.org/officeDocument/2006/relationships/image" Target="../media/image43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6.wmf"/><Relationship Id="rId24" Type="http://schemas.openxmlformats.org/officeDocument/2006/relationships/oleObject" Target="../embeddings/oleObject35.bin"/><Relationship Id="rId32" Type="http://schemas.openxmlformats.org/officeDocument/2006/relationships/image" Target="../media/image44.wmf"/><Relationship Id="rId37" Type="http://schemas.openxmlformats.org/officeDocument/2006/relationships/oleObject" Target="../embeddings/oleObject42.bin"/><Relationship Id="rId5" Type="http://schemas.openxmlformats.org/officeDocument/2006/relationships/image" Target="../media/image48.png"/><Relationship Id="rId15" Type="http://schemas.openxmlformats.org/officeDocument/2006/relationships/image" Target="../media/image37.wmf"/><Relationship Id="rId23" Type="http://schemas.openxmlformats.org/officeDocument/2006/relationships/oleObject" Target="../embeddings/oleObject34.bin"/><Relationship Id="rId28" Type="http://schemas.openxmlformats.org/officeDocument/2006/relationships/oleObject" Target="../embeddings/oleObject37.bin"/><Relationship Id="rId36" Type="http://schemas.openxmlformats.org/officeDocument/2006/relationships/image" Target="../media/image28.png"/><Relationship Id="rId10" Type="http://schemas.openxmlformats.org/officeDocument/2006/relationships/oleObject" Target="../embeddings/oleObject26.bin"/><Relationship Id="rId19" Type="http://schemas.openxmlformats.org/officeDocument/2006/relationships/image" Target="../media/image39.wmf"/><Relationship Id="rId31" Type="http://schemas.openxmlformats.org/officeDocument/2006/relationships/oleObject" Target="../embeddings/oleObject39.bin"/><Relationship Id="rId4" Type="http://schemas.openxmlformats.org/officeDocument/2006/relationships/image" Target="../media/image47.png"/><Relationship Id="rId9" Type="http://schemas.openxmlformats.org/officeDocument/2006/relationships/image" Target="../media/image35.wmf"/><Relationship Id="rId14" Type="http://schemas.openxmlformats.org/officeDocument/2006/relationships/oleObject" Target="../embeddings/oleObject29.bin"/><Relationship Id="rId22" Type="http://schemas.openxmlformats.org/officeDocument/2006/relationships/oleObject" Target="../embeddings/oleObject33.bin"/><Relationship Id="rId27" Type="http://schemas.openxmlformats.org/officeDocument/2006/relationships/image" Target="../media/image42.wmf"/><Relationship Id="rId30" Type="http://schemas.openxmlformats.org/officeDocument/2006/relationships/oleObject" Target="../embeddings/oleObject38.bin"/><Relationship Id="rId35" Type="http://schemas.openxmlformats.org/officeDocument/2006/relationships/oleObject" Target="../embeddings/oleObject4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52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9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51.wmf"/><Relationship Id="rId4" Type="http://schemas.openxmlformats.org/officeDocument/2006/relationships/image" Target="../media/image53.png"/><Relationship Id="rId9" Type="http://schemas.openxmlformats.org/officeDocument/2006/relationships/oleObject" Target="../embeddings/oleObject45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oleObject" Target="../embeddings/oleObject51.bin"/><Relationship Id="rId18" Type="http://schemas.openxmlformats.org/officeDocument/2006/relationships/oleObject" Target="../embeddings/oleObject53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52.wmf"/><Relationship Id="rId17" Type="http://schemas.openxmlformats.org/officeDocument/2006/relationships/image" Target="../media/image57.pn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55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49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2.bin"/><Relationship Id="rId10" Type="http://schemas.openxmlformats.org/officeDocument/2006/relationships/image" Target="../media/image51.wmf"/><Relationship Id="rId19" Type="http://schemas.openxmlformats.org/officeDocument/2006/relationships/image" Target="../media/image56.wmf"/><Relationship Id="rId4" Type="http://schemas.openxmlformats.org/officeDocument/2006/relationships/image" Target="../media/image53.png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54.wmf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0.bin"/><Relationship Id="rId18" Type="http://schemas.openxmlformats.org/officeDocument/2006/relationships/image" Target="../media/image64.wmf"/><Relationship Id="rId26" Type="http://schemas.openxmlformats.org/officeDocument/2006/relationships/image" Target="../media/image67.wmf"/><Relationship Id="rId39" Type="http://schemas.openxmlformats.org/officeDocument/2006/relationships/image" Target="../media/image72.wmf"/><Relationship Id="rId21" Type="http://schemas.openxmlformats.org/officeDocument/2006/relationships/oleObject" Target="../embeddings/oleObject65.bin"/><Relationship Id="rId34" Type="http://schemas.openxmlformats.org/officeDocument/2006/relationships/image" Target="../media/image71.wmf"/><Relationship Id="rId42" Type="http://schemas.openxmlformats.org/officeDocument/2006/relationships/image" Target="../media/image73.wmf"/><Relationship Id="rId47" Type="http://schemas.openxmlformats.org/officeDocument/2006/relationships/oleObject" Target="../embeddings/oleObject80.bin"/><Relationship Id="rId50" Type="http://schemas.openxmlformats.org/officeDocument/2006/relationships/image" Target="../media/image77.wmf"/><Relationship Id="rId55" Type="http://schemas.openxmlformats.org/officeDocument/2006/relationships/oleObject" Target="../embeddings/oleObject84.bin"/><Relationship Id="rId63" Type="http://schemas.openxmlformats.org/officeDocument/2006/relationships/image" Target="../media/image83.wmf"/><Relationship Id="rId68" Type="http://schemas.openxmlformats.org/officeDocument/2006/relationships/oleObject" Target="../embeddings/oleObject92.bin"/><Relationship Id="rId76" Type="http://schemas.openxmlformats.org/officeDocument/2006/relationships/oleObject" Target="../embeddings/oleObject98.bin"/><Relationship Id="rId84" Type="http://schemas.openxmlformats.org/officeDocument/2006/relationships/oleObject" Target="../embeddings/oleObject102.bin"/><Relationship Id="rId89" Type="http://schemas.openxmlformats.org/officeDocument/2006/relationships/oleObject" Target="../embeddings/oleObject106.bin"/><Relationship Id="rId7" Type="http://schemas.openxmlformats.org/officeDocument/2006/relationships/oleObject" Target="../embeddings/oleObject56.bin"/><Relationship Id="rId71" Type="http://schemas.openxmlformats.org/officeDocument/2006/relationships/image" Target="../media/image85.wmf"/><Relationship Id="rId92" Type="http://schemas.openxmlformats.org/officeDocument/2006/relationships/image" Target="../media/image91.wmf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63.wmf"/><Relationship Id="rId29" Type="http://schemas.openxmlformats.org/officeDocument/2006/relationships/oleObject" Target="../embeddings/oleObject69.bin"/><Relationship Id="rId11" Type="http://schemas.openxmlformats.org/officeDocument/2006/relationships/oleObject" Target="../embeddings/oleObject59.bin"/><Relationship Id="rId24" Type="http://schemas.openxmlformats.org/officeDocument/2006/relationships/image" Target="../media/image66.wmf"/><Relationship Id="rId32" Type="http://schemas.openxmlformats.org/officeDocument/2006/relationships/image" Target="../media/image70.wmf"/><Relationship Id="rId37" Type="http://schemas.openxmlformats.org/officeDocument/2006/relationships/oleObject" Target="../embeddings/oleObject74.bin"/><Relationship Id="rId40" Type="http://schemas.openxmlformats.org/officeDocument/2006/relationships/oleObject" Target="../embeddings/oleObject76.bin"/><Relationship Id="rId45" Type="http://schemas.openxmlformats.org/officeDocument/2006/relationships/oleObject" Target="../embeddings/oleObject79.bin"/><Relationship Id="rId53" Type="http://schemas.openxmlformats.org/officeDocument/2006/relationships/oleObject" Target="../embeddings/oleObject83.bin"/><Relationship Id="rId58" Type="http://schemas.openxmlformats.org/officeDocument/2006/relationships/image" Target="../media/image81.wmf"/><Relationship Id="rId66" Type="http://schemas.openxmlformats.org/officeDocument/2006/relationships/image" Target="../media/image84.wmf"/><Relationship Id="rId74" Type="http://schemas.openxmlformats.org/officeDocument/2006/relationships/oleObject" Target="../embeddings/oleObject96.bin"/><Relationship Id="rId79" Type="http://schemas.openxmlformats.org/officeDocument/2006/relationships/image" Target="../media/image92.png"/><Relationship Id="rId87" Type="http://schemas.openxmlformats.org/officeDocument/2006/relationships/oleObject" Target="../embeddings/oleObject105.bin"/><Relationship Id="rId5" Type="http://schemas.openxmlformats.org/officeDocument/2006/relationships/oleObject" Target="../embeddings/oleObject55.bin"/><Relationship Id="rId61" Type="http://schemas.openxmlformats.org/officeDocument/2006/relationships/image" Target="../media/image82.wmf"/><Relationship Id="rId82" Type="http://schemas.openxmlformats.org/officeDocument/2006/relationships/image" Target="../media/image88.wmf"/><Relationship Id="rId90" Type="http://schemas.openxmlformats.org/officeDocument/2006/relationships/image" Target="../media/image90.wmf"/><Relationship Id="rId95" Type="http://schemas.openxmlformats.org/officeDocument/2006/relationships/image" Target="../media/image95.png"/><Relationship Id="rId19" Type="http://schemas.openxmlformats.org/officeDocument/2006/relationships/oleObject" Target="../embeddings/oleObject63.bin"/><Relationship Id="rId14" Type="http://schemas.openxmlformats.org/officeDocument/2006/relationships/image" Target="../media/image62.wmf"/><Relationship Id="rId22" Type="http://schemas.openxmlformats.org/officeDocument/2006/relationships/image" Target="../media/image65.wmf"/><Relationship Id="rId27" Type="http://schemas.openxmlformats.org/officeDocument/2006/relationships/oleObject" Target="../embeddings/oleObject68.bin"/><Relationship Id="rId30" Type="http://schemas.openxmlformats.org/officeDocument/2006/relationships/image" Target="../media/image69.wmf"/><Relationship Id="rId35" Type="http://schemas.openxmlformats.org/officeDocument/2006/relationships/oleObject" Target="../embeddings/oleObject72.bin"/><Relationship Id="rId43" Type="http://schemas.openxmlformats.org/officeDocument/2006/relationships/oleObject" Target="../embeddings/oleObject78.bin"/><Relationship Id="rId48" Type="http://schemas.openxmlformats.org/officeDocument/2006/relationships/image" Target="../media/image76.wmf"/><Relationship Id="rId56" Type="http://schemas.openxmlformats.org/officeDocument/2006/relationships/image" Target="../media/image80.wmf"/><Relationship Id="rId64" Type="http://schemas.openxmlformats.org/officeDocument/2006/relationships/oleObject" Target="../embeddings/oleObject89.bin"/><Relationship Id="rId69" Type="http://schemas.openxmlformats.org/officeDocument/2006/relationships/oleObject" Target="../embeddings/oleObject93.bin"/><Relationship Id="rId77" Type="http://schemas.openxmlformats.org/officeDocument/2006/relationships/oleObject" Target="../embeddings/oleObject99.bin"/><Relationship Id="rId8" Type="http://schemas.openxmlformats.org/officeDocument/2006/relationships/oleObject" Target="../embeddings/oleObject57.bin"/><Relationship Id="rId51" Type="http://schemas.openxmlformats.org/officeDocument/2006/relationships/oleObject" Target="../embeddings/oleObject82.bin"/><Relationship Id="rId72" Type="http://schemas.openxmlformats.org/officeDocument/2006/relationships/oleObject" Target="../embeddings/oleObject95.bin"/><Relationship Id="rId80" Type="http://schemas.openxmlformats.org/officeDocument/2006/relationships/image" Target="../media/image93.png"/><Relationship Id="rId85" Type="http://schemas.openxmlformats.org/officeDocument/2006/relationships/oleObject" Target="../embeddings/oleObject103.bin"/><Relationship Id="rId93" Type="http://schemas.openxmlformats.org/officeDocument/2006/relationships/oleObject" Target="../embeddings/oleObject108.bin"/><Relationship Id="rId3" Type="http://schemas.openxmlformats.org/officeDocument/2006/relationships/oleObject" Target="../embeddings/oleObject54.bin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62.bin"/><Relationship Id="rId25" Type="http://schemas.openxmlformats.org/officeDocument/2006/relationships/oleObject" Target="../embeddings/oleObject67.bin"/><Relationship Id="rId33" Type="http://schemas.openxmlformats.org/officeDocument/2006/relationships/oleObject" Target="../embeddings/oleObject71.bin"/><Relationship Id="rId38" Type="http://schemas.openxmlformats.org/officeDocument/2006/relationships/oleObject" Target="../embeddings/oleObject75.bin"/><Relationship Id="rId46" Type="http://schemas.openxmlformats.org/officeDocument/2006/relationships/image" Target="../media/image75.wmf"/><Relationship Id="rId59" Type="http://schemas.openxmlformats.org/officeDocument/2006/relationships/oleObject" Target="../embeddings/oleObject86.bin"/><Relationship Id="rId67" Type="http://schemas.openxmlformats.org/officeDocument/2006/relationships/oleObject" Target="../embeddings/oleObject91.bin"/><Relationship Id="rId20" Type="http://schemas.openxmlformats.org/officeDocument/2006/relationships/oleObject" Target="../embeddings/oleObject64.bin"/><Relationship Id="rId41" Type="http://schemas.openxmlformats.org/officeDocument/2006/relationships/oleObject" Target="../embeddings/oleObject77.bin"/><Relationship Id="rId54" Type="http://schemas.openxmlformats.org/officeDocument/2006/relationships/image" Target="../media/image79.wmf"/><Relationship Id="rId62" Type="http://schemas.openxmlformats.org/officeDocument/2006/relationships/oleObject" Target="../embeddings/oleObject88.bin"/><Relationship Id="rId70" Type="http://schemas.openxmlformats.org/officeDocument/2006/relationships/oleObject" Target="../embeddings/oleObject94.bin"/><Relationship Id="rId75" Type="http://schemas.openxmlformats.org/officeDocument/2006/relationships/oleObject" Target="../embeddings/oleObject97.bin"/><Relationship Id="rId83" Type="http://schemas.openxmlformats.org/officeDocument/2006/relationships/oleObject" Target="../embeddings/oleObject101.bin"/><Relationship Id="rId88" Type="http://schemas.openxmlformats.org/officeDocument/2006/relationships/image" Target="../media/image89.wmf"/><Relationship Id="rId91" Type="http://schemas.openxmlformats.org/officeDocument/2006/relationships/oleObject" Target="../embeddings/oleObject107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59.wmf"/><Relationship Id="rId15" Type="http://schemas.openxmlformats.org/officeDocument/2006/relationships/oleObject" Target="../embeddings/oleObject61.bin"/><Relationship Id="rId23" Type="http://schemas.openxmlformats.org/officeDocument/2006/relationships/oleObject" Target="../embeddings/oleObject66.bin"/><Relationship Id="rId28" Type="http://schemas.openxmlformats.org/officeDocument/2006/relationships/image" Target="../media/image68.wmf"/><Relationship Id="rId36" Type="http://schemas.openxmlformats.org/officeDocument/2006/relationships/oleObject" Target="../embeddings/oleObject73.bin"/><Relationship Id="rId49" Type="http://schemas.openxmlformats.org/officeDocument/2006/relationships/oleObject" Target="../embeddings/oleObject81.bin"/><Relationship Id="rId57" Type="http://schemas.openxmlformats.org/officeDocument/2006/relationships/oleObject" Target="../embeddings/oleObject85.bin"/><Relationship Id="rId10" Type="http://schemas.openxmlformats.org/officeDocument/2006/relationships/image" Target="../media/image60.wmf"/><Relationship Id="rId31" Type="http://schemas.openxmlformats.org/officeDocument/2006/relationships/oleObject" Target="../embeddings/oleObject70.bin"/><Relationship Id="rId44" Type="http://schemas.openxmlformats.org/officeDocument/2006/relationships/image" Target="../media/image74.wmf"/><Relationship Id="rId52" Type="http://schemas.openxmlformats.org/officeDocument/2006/relationships/image" Target="../media/image78.wmf"/><Relationship Id="rId60" Type="http://schemas.openxmlformats.org/officeDocument/2006/relationships/oleObject" Target="../embeddings/oleObject87.bin"/><Relationship Id="rId65" Type="http://schemas.openxmlformats.org/officeDocument/2006/relationships/oleObject" Target="../embeddings/oleObject90.bin"/><Relationship Id="rId73" Type="http://schemas.openxmlformats.org/officeDocument/2006/relationships/image" Target="../media/image86.wmf"/><Relationship Id="rId78" Type="http://schemas.openxmlformats.org/officeDocument/2006/relationships/image" Target="../media/image87.wmf"/><Relationship Id="rId81" Type="http://schemas.openxmlformats.org/officeDocument/2006/relationships/oleObject" Target="../embeddings/oleObject100.bin"/><Relationship Id="rId86" Type="http://schemas.openxmlformats.org/officeDocument/2006/relationships/oleObject" Target="../embeddings/oleObject104.bin"/><Relationship Id="rId94" Type="http://schemas.openxmlformats.org/officeDocument/2006/relationships/image" Target="../media/image94.png"/><Relationship Id="rId4" Type="http://schemas.openxmlformats.org/officeDocument/2006/relationships/image" Target="../media/image58.wmf"/><Relationship Id="rId9" Type="http://schemas.openxmlformats.org/officeDocument/2006/relationships/oleObject" Target="../embeddings/oleObject58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13" Type="http://schemas.openxmlformats.org/officeDocument/2006/relationships/image" Target="../media/image100.wmf"/><Relationship Id="rId18" Type="http://schemas.openxmlformats.org/officeDocument/2006/relationships/image" Target="../media/image102.wmf"/><Relationship Id="rId26" Type="http://schemas.openxmlformats.org/officeDocument/2006/relationships/oleObject" Target="../embeddings/oleObject122.bin"/><Relationship Id="rId39" Type="http://schemas.openxmlformats.org/officeDocument/2006/relationships/image" Target="../media/image109.png"/><Relationship Id="rId3" Type="http://schemas.openxmlformats.org/officeDocument/2006/relationships/oleObject" Target="../embeddings/oleObject109.bin"/><Relationship Id="rId21" Type="http://schemas.openxmlformats.org/officeDocument/2006/relationships/oleObject" Target="../embeddings/oleObject119.bin"/><Relationship Id="rId34" Type="http://schemas.openxmlformats.org/officeDocument/2006/relationships/oleObject" Target="../embeddings/oleObject128.bin"/><Relationship Id="rId7" Type="http://schemas.openxmlformats.org/officeDocument/2006/relationships/oleObject" Target="../embeddings/oleObject111.bin"/><Relationship Id="rId12" Type="http://schemas.openxmlformats.org/officeDocument/2006/relationships/oleObject" Target="../embeddings/oleObject114.bin"/><Relationship Id="rId17" Type="http://schemas.openxmlformats.org/officeDocument/2006/relationships/oleObject" Target="../embeddings/oleObject117.bin"/><Relationship Id="rId25" Type="http://schemas.openxmlformats.org/officeDocument/2006/relationships/image" Target="../media/image105.wmf"/><Relationship Id="rId33" Type="http://schemas.openxmlformats.org/officeDocument/2006/relationships/oleObject" Target="../embeddings/oleObject127.bin"/><Relationship Id="rId38" Type="http://schemas.openxmlformats.org/officeDocument/2006/relationships/image" Target="../media/image108.png"/><Relationship Id="rId2" Type="http://schemas.openxmlformats.org/officeDocument/2006/relationships/slideLayout" Target="../slideLayouts/slideLayout18.xml"/><Relationship Id="rId16" Type="http://schemas.openxmlformats.org/officeDocument/2006/relationships/oleObject" Target="../embeddings/oleObject116.bin"/><Relationship Id="rId20" Type="http://schemas.openxmlformats.org/officeDocument/2006/relationships/image" Target="../media/image103.wmf"/><Relationship Id="rId29" Type="http://schemas.openxmlformats.org/officeDocument/2006/relationships/oleObject" Target="../embeddings/oleObject124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97.wmf"/><Relationship Id="rId11" Type="http://schemas.openxmlformats.org/officeDocument/2006/relationships/image" Target="../media/image99.wmf"/><Relationship Id="rId24" Type="http://schemas.openxmlformats.org/officeDocument/2006/relationships/oleObject" Target="../embeddings/oleObject121.bin"/><Relationship Id="rId32" Type="http://schemas.openxmlformats.org/officeDocument/2006/relationships/oleObject" Target="../embeddings/oleObject126.bin"/><Relationship Id="rId37" Type="http://schemas.openxmlformats.org/officeDocument/2006/relationships/oleObject" Target="../embeddings/oleObject131.bin"/><Relationship Id="rId5" Type="http://schemas.openxmlformats.org/officeDocument/2006/relationships/oleObject" Target="../embeddings/oleObject110.bin"/><Relationship Id="rId15" Type="http://schemas.openxmlformats.org/officeDocument/2006/relationships/image" Target="../media/image101.wmf"/><Relationship Id="rId23" Type="http://schemas.openxmlformats.org/officeDocument/2006/relationships/oleObject" Target="../embeddings/oleObject120.bin"/><Relationship Id="rId28" Type="http://schemas.openxmlformats.org/officeDocument/2006/relationships/oleObject" Target="../embeddings/oleObject123.bin"/><Relationship Id="rId36" Type="http://schemas.openxmlformats.org/officeDocument/2006/relationships/oleObject" Target="../embeddings/oleObject130.bin"/><Relationship Id="rId10" Type="http://schemas.openxmlformats.org/officeDocument/2006/relationships/oleObject" Target="../embeddings/oleObject113.bin"/><Relationship Id="rId19" Type="http://schemas.openxmlformats.org/officeDocument/2006/relationships/oleObject" Target="../embeddings/oleObject118.bin"/><Relationship Id="rId31" Type="http://schemas.openxmlformats.org/officeDocument/2006/relationships/oleObject" Target="../embeddings/oleObject125.bin"/><Relationship Id="rId4" Type="http://schemas.openxmlformats.org/officeDocument/2006/relationships/image" Target="../media/image96.wmf"/><Relationship Id="rId9" Type="http://schemas.openxmlformats.org/officeDocument/2006/relationships/oleObject" Target="../embeddings/oleObject112.bin"/><Relationship Id="rId14" Type="http://schemas.openxmlformats.org/officeDocument/2006/relationships/oleObject" Target="../embeddings/oleObject115.bin"/><Relationship Id="rId22" Type="http://schemas.openxmlformats.org/officeDocument/2006/relationships/image" Target="../media/image104.wmf"/><Relationship Id="rId27" Type="http://schemas.openxmlformats.org/officeDocument/2006/relationships/image" Target="../media/image106.wmf"/><Relationship Id="rId30" Type="http://schemas.openxmlformats.org/officeDocument/2006/relationships/image" Target="../media/image107.wmf"/><Relationship Id="rId35" Type="http://schemas.openxmlformats.org/officeDocument/2006/relationships/oleObject" Target="../embeddings/oleObject129.bin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38.bin"/><Relationship Id="rId18" Type="http://schemas.openxmlformats.org/officeDocument/2006/relationships/image" Target="../media/image116.wmf"/><Relationship Id="rId26" Type="http://schemas.openxmlformats.org/officeDocument/2006/relationships/oleObject" Target="../embeddings/oleObject145.bin"/><Relationship Id="rId39" Type="http://schemas.openxmlformats.org/officeDocument/2006/relationships/oleObject" Target="../embeddings/oleObject154.bin"/><Relationship Id="rId21" Type="http://schemas.openxmlformats.org/officeDocument/2006/relationships/image" Target="../media/image117.wmf"/><Relationship Id="rId34" Type="http://schemas.openxmlformats.org/officeDocument/2006/relationships/image" Target="../media/image123.wmf"/><Relationship Id="rId42" Type="http://schemas.openxmlformats.org/officeDocument/2006/relationships/image" Target="../media/image125.wmf"/><Relationship Id="rId47" Type="http://schemas.openxmlformats.org/officeDocument/2006/relationships/image" Target="../media/image126.wmf"/><Relationship Id="rId50" Type="http://schemas.openxmlformats.org/officeDocument/2006/relationships/image" Target="../media/image127.wmf"/><Relationship Id="rId55" Type="http://schemas.openxmlformats.org/officeDocument/2006/relationships/image" Target="../media/image129.wmf"/><Relationship Id="rId63" Type="http://schemas.openxmlformats.org/officeDocument/2006/relationships/image" Target="../media/image132.png"/><Relationship Id="rId7" Type="http://schemas.openxmlformats.org/officeDocument/2006/relationships/oleObject" Target="../embeddings/oleObject134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15.wmf"/><Relationship Id="rId20" Type="http://schemas.openxmlformats.org/officeDocument/2006/relationships/oleObject" Target="../embeddings/oleObject142.bin"/><Relationship Id="rId29" Type="http://schemas.openxmlformats.org/officeDocument/2006/relationships/oleObject" Target="../embeddings/oleObject147.bin"/><Relationship Id="rId41" Type="http://schemas.openxmlformats.org/officeDocument/2006/relationships/oleObject" Target="../embeddings/oleObject155.bin"/><Relationship Id="rId54" Type="http://schemas.openxmlformats.org/officeDocument/2006/relationships/oleObject" Target="../embeddings/oleObject164.bin"/><Relationship Id="rId62" Type="http://schemas.openxmlformats.org/officeDocument/2006/relationships/oleObject" Target="../embeddings/oleObject169.bin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1.wmf"/><Relationship Id="rId11" Type="http://schemas.openxmlformats.org/officeDocument/2006/relationships/oleObject" Target="../embeddings/oleObject136.bin"/><Relationship Id="rId24" Type="http://schemas.openxmlformats.org/officeDocument/2006/relationships/oleObject" Target="../embeddings/oleObject144.bin"/><Relationship Id="rId32" Type="http://schemas.openxmlformats.org/officeDocument/2006/relationships/image" Target="../media/image122.wmf"/><Relationship Id="rId37" Type="http://schemas.openxmlformats.org/officeDocument/2006/relationships/oleObject" Target="../embeddings/oleObject152.bin"/><Relationship Id="rId40" Type="http://schemas.openxmlformats.org/officeDocument/2006/relationships/image" Target="../media/image124.wmf"/><Relationship Id="rId45" Type="http://schemas.openxmlformats.org/officeDocument/2006/relationships/oleObject" Target="../embeddings/oleObject158.bin"/><Relationship Id="rId53" Type="http://schemas.openxmlformats.org/officeDocument/2006/relationships/oleObject" Target="../embeddings/oleObject163.bin"/><Relationship Id="rId58" Type="http://schemas.openxmlformats.org/officeDocument/2006/relationships/image" Target="../media/image130.wmf"/><Relationship Id="rId5" Type="http://schemas.openxmlformats.org/officeDocument/2006/relationships/oleObject" Target="../embeddings/oleObject133.bin"/><Relationship Id="rId15" Type="http://schemas.openxmlformats.org/officeDocument/2006/relationships/oleObject" Target="../embeddings/oleObject139.bin"/><Relationship Id="rId23" Type="http://schemas.openxmlformats.org/officeDocument/2006/relationships/image" Target="../media/image118.wmf"/><Relationship Id="rId28" Type="http://schemas.openxmlformats.org/officeDocument/2006/relationships/image" Target="../media/image120.wmf"/><Relationship Id="rId36" Type="http://schemas.openxmlformats.org/officeDocument/2006/relationships/oleObject" Target="../embeddings/oleObject151.bin"/><Relationship Id="rId49" Type="http://schemas.openxmlformats.org/officeDocument/2006/relationships/oleObject" Target="../embeddings/oleObject161.bin"/><Relationship Id="rId57" Type="http://schemas.openxmlformats.org/officeDocument/2006/relationships/oleObject" Target="../embeddings/oleObject166.bin"/><Relationship Id="rId61" Type="http://schemas.openxmlformats.org/officeDocument/2006/relationships/image" Target="../media/image131.wmf"/><Relationship Id="rId10" Type="http://schemas.openxmlformats.org/officeDocument/2006/relationships/image" Target="../media/image113.wmf"/><Relationship Id="rId19" Type="http://schemas.openxmlformats.org/officeDocument/2006/relationships/oleObject" Target="../embeddings/oleObject141.bin"/><Relationship Id="rId31" Type="http://schemas.openxmlformats.org/officeDocument/2006/relationships/oleObject" Target="../embeddings/oleObject148.bin"/><Relationship Id="rId44" Type="http://schemas.openxmlformats.org/officeDocument/2006/relationships/oleObject" Target="../embeddings/oleObject157.bin"/><Relationship Id="rId52" Type="http://schemas.openxmlformats.org/officeDocument/2006/relationships/image" Target="../media/image128.wmf"/><Relationship Id="rId60" Type="http://schemas.openxmlformats.org/officeDocument/2006/relationships/oleObject" Target="../embeddings/oleObject168.bin"/><Relationship Id="rId65" Type="http://schemas.openxmlformats.org/officeDocument/2006/relationships/image" Target="../media/image134.png"/><Relationship Id="rId4" Type="http://schemas.openxmlformats.org/officeDocument/2006/relationships/image" Target="../media/image110.wmf"/><Relationship Id="rId9" Type="http://schemas.openxmlformats.org/officeDocument/2006/relationships/oleObject" Target="../embeddings/oleObject135.bin"/><Relationship Id="rId14" Type="http://schemas.openxmlformats.org/officeDocument/2006/relationships/image" Target="../media/image114.wmf"/><Relationship Id="rId22" Type="http://schemas.openxmlformats.org/officeDocument/2006/relationships/oleObject" Target="../embeddings/oleObject143.bin"/><Relationship Id="rId27" Type="http://schemas.openxmlformats.org/officeDocument/2006/relationships/oleObject" Target="../embeddings/oleObject146.bin"/><Relationship Id="rId30" Type="http://schemas.openxmlformats.org/officeDocument/2006/relationships/image" Target="../media/image121.wmf"/><Relationship Id="rId35" Type="http://schemas.openxmlformats.org/officeDocument/2006/relationships/oleObject" Target="../embeddings/oleObject150.bin"/><Relationship Id="rId43" Type="http://schemas.openxmlformats.org/officeDocument/2006/relationships/oleObject" Target="../embeddings/oleObject156.bin"/><Relationship Id="rId48" Type="http://schemas.openxmlformats.org/officeDocument/2006/relationships/oleObject" Target="../embeddings/oleObject160.bin"/><Relationship Id="rId56" Type="http://schemas.openxmlformats.org/officeDocument/2006/relationships/oleObject" Target="../embeddings/oleObject165.bin"/><Relationship Id="rId64" Type="http://schemas.openxmlformats.org/officeDocument/2006/relationships/image" Target="../media/image133.png"/><Relationship Id="rId8" Type="http://schemas.openxmlformats.org/officeDocument/2006/relationships/image" Target="../media/image112.wmf"/><Relationship Id="rId51" Type="http://schemas.openxmlformats.org/officeDocument/2006/relationships/oleObject" Target="../embeddings/oleObject162.bin"/><Relationship Id="rId3" Type="http://schemas.openxmlformats.org/officeDocument/2006/relationships/oleObject" Target="../embeddings/oleObject132.bin"/><Relationship Id="rId12" Type="http://schemas.openxmlformats.org/officeDocument/2006/relationships/oleObject" Target="../embeddings/oleObject137.bin"/><Relationship Id="rId17" Type="http://schemas.openxmlformats.org/officeDocument/2006/relationships/oleObject" Target="../embeddings/oleObject140.bin"/><Relationship Id="rId25" Type="http://schemas.openxmlformats.org/officeDocument/2006/relationships/image" Target="../media/image119.wmf"/><Relationship Id="rId33" Type="http://schemas.openxmlformats.org/officeDocument/2006/relationships/oleObject" Target="../embeddings/oleObject149.bin"/><Relationship Id="rId38" Type="http://schemas.openxmlformats.org/officeDocument/2006/relationships/oleObject" Target="../embeddings/oleObject153.bin"/><Relationship Id="rId46" Type="http://schemas.openxmlformats.org/officeDocument/2006/relationships/oleObject" Target="../embeddings/oleObject159.bin"/><Relationship Id="rId59" Type="http://schemas.openxmlformats.org/officeDocument/2006/relationships/oleObject" Target="../embeddings/oleObject167.bin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75.bin"/><Relationship Id="rId18" Type="http://schemas.openxmlformats.org/officeDocument/2006/relationships/oleObject" Target="../embeddings/oleObject178.bin"/><Relationship Id="rId26" Type="http://schemas.openxmlformats.org/officeDocument/2006/relationships/oleObject" Target="../embeddings/oleObject183.bin"/><Relationship Id="rId39" Type="http://schemas.openxmlformats.org/officeDocument/2006/relationships/image" Target="../media/image150.wmf"/><Relationship Id="rId21" Type="http://schemas.openxmlformats.org/officeDocument/2006/relationships/oleObject" Target="../embeddings/oleObject180.bin"/><Relationship Id="rId34" Type="http://schemas.openxmlformats.org/officeDocument/2006/relationships/oleObject" Target="../embeddings/oleObject187.bin"/><Relationship Id="rId42" Type="http://schemas.openxmlformats.org/officeDocument/2006/relationships/oleObject" Target="../embeddings/oleObject193.bin"/><Relationship Id="rId47" Type="http://schemas.openxmlformats.org/officeDocument/2006/relationships/oleObject" Target="../embeddings/oleObject197.bin"/><Relationship Id="rId50" Type="http://schemas.openxmlformats.org/officeDocument/2006/relationships/oleObject" Target="../embeddings/oleObject200.bin"/><Relationship Id="rId55" Type="http://schemas.openxmlformats.org/officeDocument/2006/relationships/oleObject" Target="../embeddings/oleObject204.bin"/><Relationship Id="rId63" Type="http://schemas.openxmlformats.org/officeDocument/2006/relationships/image" Target="../media/image154.wmf"/><Relationship Id="rId68" Type="http://schemas.openxmlformats.org/officeDocument/2006/relationships/image" Target="../media/image156.wmf"/><Relationship Id="rId76" Type="http://schemas.openxmlformats.org/officeDocument/2006/relationships/image" Target="../media/image158.png"/><Relationship Id="rId7" Type="http://schemas.openxmlformats.org/officeDocument/2006/relationships/oleObject" Target="../embeddings/oleObject172.bin"/><Relationship Id="rId71" Type="http://schemas.openxmlformats.org/officeDocument/2006/relationships/oleObject" Target="../embeddings/oleObject216.bin"/><Relationship Id="rId2" Type="http://schemas.openxmlformats.org/officeDocument/2006/relationships/slideLayout" Target="../slideLayouts/slideLayout18.xml"/><Relationship Id="rId16" Type="http://schemas.openxmlformats.org/officeDocument/2006/relationships/oleObject" Target="../embeddings/oleObject177.bin"/><Relationship Id="rId29" Type="http://schemas.openxmlformats.org/officeDocument/2006/relationships/image" Target="../media/image146.wmf"/><Relationship Id="rId11" Type="http://schemas.openxmlformats.org/officeDocument/2006/relationships/oleObject" Target="../embeddings/oleObject174.bin"/><Relationship Id="rId24" Type="http://schemas.openxmlformats.org/officeDocument/2006/relationships/oleObject" Target="../embeddings/oleObject182.bin"/><Relationship Id="rId32" Type="http://schemas.openxmlformats.org/officeDocument/2006/relationships/oleObject" Target="../embeddings/oleObject186.bin"/><Relationship Id="rId37" Type="http://schemas.openxmlformats.org/officeDocument/2006/relationships/image" Target="../media/image149.wmf"/><Relationship Id="rId40" Type="http://schemas.openxmlformats.org/officeDocument/2006/relationships/oleObject" Target="../embeddings/oleObject191.bin"/><Relationship Id="rId45" Type="http://schemas.openxmlformats.org/officeDocument/2006/relationships/oleObject" Target="../embeddings/oleObject195.bin"/><Relationship Id="rId53" Type="http://schemas.openxmlformats.org/officeDocument/2006/relationships/oleObject" Target="../embeddings/oleObject202.bin"/><Relationship Id="rId58" Type="http://schemas.openxmlformats.org/officeDocument/2006/relationships/oleObject" Target="../embeddings/oleObject207.bin"/><Relationship Id="rId66" Type="http://schemas.openxmlformats.org/officeDocument/2006/relationships/image" Target="../media/image155.wmf"/><Relationship Id="rId74" Type="http://schemas.openxmlformats.org/officeDocument/2006/relationships/oleObject" Target="../embeddings/oleObject219.bin"/><Relationship Id="rId5" Type="http://schemas.openxmlformats.org/officeDocument/2006/relationships/oleObject" Target="../embeddings/oleObject171.bin"/><Relationship Id="rId15" Type="http://schemas.openxmlformats.org/officeDocument/2006/relationships/oleObject" Target="../embeddings/oleObject176.bin"/><Relationship Id="rId23" Type="http://schemas.openxmlformats.org/officeDocument/2006/relationships/oleObject" Target="../embeddings/oleObject181.bin"/><Relationship Id="rId28" Type="http://schemas.openxmlformats.org/officeDocument/2006/relationships/oleObject" Target="../embeddings/oleObject184.bin"/><Relationship Id="rId36" Type="http://schemas.openxmlformats.org/officeDocument/2006/relationships/oleObject" Target="../embeddings/oleObject189.bin"/><Relationship Id="rId49" Type="http://schemas.openxmlformats.org/officeDocument/2006/relationships/oleObject" Target="../embeddings/oleObject199.bin"/><Relationship Id="rId57" Type="http://schemas.openxmlformats.org/officeDocument/2006/relationships/oleObject" Target="../embeddings/oleObject206.bin"/><Relationship Id="rId61" Type="http://schemas.openxmlformats.org/officeDocument/2006/relationships/oleObject" Target="../embeddings/oleObject209.bin"/><Relationship Id="rId10" Type="http://schemas.openxmlformats.org/officeDocument/2006/relationships/image" Target="../media/image138.wmf"/><Relationship Id="rId19" Type="http://schemas.openxmlformats.org/officeDocument/2006/relationships/oleObject" Target="../embeddings/oleObject179.bin"/><Relationship Id="rId31" Type="http://schemas.openxmlformats.org/officeDocument/2006/relationships/image" Target="../media/image147.wmf"/><Relationship Id="rId44" Type="http://schemas.openxmlformats.org/officeDocument/2006/relationships/oleObject" Target="../embeddings/oleObject194.bin"/><Relationship Id="rId52" Type="http://schemas.openxmlformats.org/officeDocument/2006/relationships/oleObject" Target="../embeddings/oleObject201.bin"/><Relationship Id="rId60" Type="http://schemas.openxmlformats.org/officeDocument/2006/relationships/oleObject" Target="../embeddings/oleObject208.bin"/><Relationship Id="rId65" Type="http://schemas.openxmlformats.org/officeDocument/2006/relationships/oleObject" Target="../embeddings/oleObject212.bin"/><Relationship Id="rId73" Type="http://schemas.openxmlformats.org/officeDocument/2006/relationships/oleObject" Target="../embeddings/oleObject218.bin"/><Relationship Id="rId4" Type="http://schemas.openxmlformats.org/officeDocument/2006/relationships/image" Target="../media/image135.wmf"/><Relationship Id="rId9" Type="http://schemas.openxmlformats.org/officeDocument/2006/relationships/oleObject" Target="../embeddings/oleObject173.bin"/><Relationship Id="rId14" Type="http://schemas.openxmlformats.org/officeDocument/2006/relationships/image" Target="../media/image140.wmf"/><Relationship Id="rId22" Type="http://schemas.openxmlformats.org/officeDocument/2006/relationships/image" Target="../media/image143.wmf"/><Relationship Id="rId27" Type="http://schemas.openxmlformats.org/officeDocument/2006/relationships/image" Target="../media/image145.wmf"/><Relationship Id="rId30" Type="http://schemas.openxmlformats.org/officeDocument/2006/relationships/oleObject" Target="../embeddings/oleObject185.bin"/><Relationship Id="rId35" Type="http://schemas.openxmlformats.org/officeDocument/2006/relationships/oleObject" Target="../embeddings/oleObject188.bin"/><Relationship Id="rId43" Type="http://schemas.openxmlformats.org/officeDocument/2006/relationships/image" Target="../media/image151.wmf"/><Relationship Id="rId48" Type="http://schemas.openxmlformats.org/officeDocument/2006/relationships/oleObject" Target="../embeddings/oleObject198.bin"/><Relationship Id="rId56" Type="http://schemas.openxmlformats.org/officeDocument/2006/relationships/oleObject" Target="../embeddings/oleObject205.bin"/><Relationship Id="rId64" Type="http://schemas.openxmlformats.org/officeDocument/2006/relationships/oleObject" Target="../embeddings/oleObject211.bin"/><Relationship Id="rId69" Type="http://schemas.openxmlformats.org/officeDocument/2006/relationships/oleObject" Target="../embeddings/oleObject214.bin"/><Relationship Id="rId77" Type="http://schemas.openxmlformats.org/officeDocument/2006/relationships/image" Target="../media/image159.png"/><Relationship Id="rId8" Type="http://schemas.openxmlformats.org/officeDocument/2006/relationships/image" Target="../media/image137.wmf"/><Relationship Id="rId51" Type="http://schemas.openxmlformats.org/officeDocument/2006/relationships/image" Target="../media/image152.wmf"/><Relationship Id="rId72" Type="http://schemas.openxmlformats.org/officeDocument/2006/relationships/oleObject" Target="../embeddings/oleObject217.bin"/><Relationship Id="rId3" Type="http://schemas.openxmlformats.org/officeDocument/2006/relationships/oleObject" Target="../embeddings/oleObject170.bin"/><Relationship Id="rId12" Type="http://schemas.openxmlformats.org/officeDocument/2006/relationships/image" Target="../media/image139.wmf"/><Relationship Id="rId17" Type="http://schemas.openxmlformats.org/officeDocument/2006/relationships/image" Target="../media/image141.wmf"/><Relationship Id="rId25" Type="http://schemas.openxmlformats.org/officeDocument/2006/relationships/image" Target="../media/image144.wmf"/><Relationship Id="rId33" Type="http://schemas.openxmlformats.org/officeDocument/2006/relationships/image" Target="../media/image148.wmf"/><Relationship Id="rId38" Type="http://schemas.openxmlformats.org/officeDocument/2006/relationships/oleObject" Target="../embeddings/oleObject190.bin"/><Relationship Id="rId46" Type="http://schemas.openxmlformats.org/officeDocument/2006/relationships/oleObject" Target="../embeddings/oleObject196.bin"/><Relationship Id="rId59" Type="http://schemas.openxmlformats.org/officeDocument/2006/relationships/image" Target="../media/image153.wmf"/><Relationship Id="rId67" Type="http://schemas.openxmlformats.org/officeDocument/2006/relationships/oleObject" Target="../embeddings/oleObject213.bin"/><Relationship Id="rId20" Type="http://schemas.openxmlformats.org/officeDocument/2006/relationships/image" Target="../media/image142.wmf"/><Relationship Id="rId41" Type="http://schemas.openxmlformats.org/officeDocument/2006/relationships/oleObject" Target="../embeddings/oleObject192.bin"/><Relationship Id="rId54" Type="http://schemas.openxmlformats.org/officeDocument/2006/relationships/oleObject" Target="../embeddings/oleObject203.bin"/><Relationship Id="rId62" Type="http://schemas.openxmlformats.org/officeDocument/2006/relationships/oleObject" Target="../embeddings/oleObject210.bin"/><Relationship Id="rId70" Type="http://schemas.openxmlformats.org/officeDocument/2006/relationships/oleObject" Target="../embeddings/oleObject215.bin"/><Relationship Id="rId75" Type="http://schemas.openxmlformats.org/officeDocument/2006/relationships/image" Target="../media/image157.png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ctrTitle"/>
          </p:nvPr>
        </p:nvSpPr>
        <p:spPr>
          <a:xfrm>
            <a:off x="1600200" y="1657350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Ikatan Kovalen Koordinasi 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77" name="Google Shape;177;p29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 smtClean="0"/>
              <a:t>Akmalia Mutiara Dewi </a:t>
            </a:r>
            <a:endParaRPr b="0" dirty="0"/>
          </a:p>
        </p:txBody>
      </p:sp>
      <p:sp>
        <p:nvSpPr>
          <p:cNvPr id="178" name="Google Shape;178;p29"/>
          <p:cNvSpPr/>
          <p:nvPr/>
        </p:nvSpPr>
        <p:spPr>
          <a:xfrm>
            <a:off x="2209800" y="2864588"/>
            <a:ext cx="617075" cy="15875"/>
          </a:xfrm>
          <a:custGeom>
            <a:avLst/>
            <a:gdLst/>
            <a:ahLst/>
            <a:cxnLst/>
            <a:rect l="l" t="t" r="r" b="b"/>
            <a:pathLst>
              <a:path w="24683" h="635" extrusionOk="0">
                <a:moveTo>
                  <a:pt x="0" y="635"/>
                </a:moveTo>
                <a:cubicBezTo>
                  <a:pt x="8115" y="-719"/>
                  <a:pt x="16455" y="635"/>
                  <a:pt x="24683" y="635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9" name="Google Shape;179;p29"/>
          <p:cNvSpPr/>
          <p:nvPr/>
        </p:nvSpPr>
        <p:spPr>
          <a:xfrm>
            <a:off x="6436275" y="2865637"/>
            <a:ext cx="613650" cy="13775"/>
          </a:xfrm>
          <a:custGeom>
            <a:avLst/>
            <a:gdLst/>
            <a:ahLst/>
            <a:cxnLst/>
            <a:rect l="l" t="t" r="r" b="b"/>
            <a:pathLst>
              <a:path w="24546" h="551" extrusionOk="0">
                <a:moveTo>
                  <a:pt x="0" y="551"/>
                </a:moveTo>
                <a:cubicBezTo>
                  <a:pt x="8133" y="-353"/>
                  <a:pt x="16363" y="137"/>
                  <a:pt x="24546" y="137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0" name="Google Shape;180;p29"/>
          <p:cNvSpPr/>
          <p:nvPr/>
        </p:nvSpPr>
        <p:spPr>
          <a:xfrm>
            <a:off x="1889900" y="4413504"/>
            <a:ext cx="992850" cy="102600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>
            <a:off x="6539175" y="3603223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>
            <a:off x="6539175" y="3055100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352800" y="3278066"/>
            <a:ext cx="2566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oncert One" charset="0"/>
              </a:rPr>
              <a:t>SMAN 1 Kota </a:t>
            </a:r>
            <a:r>
              <a:rPr lang="en-US" sz="2000" dirty="0" err="1" smtClean="0">
                <a:latin typeface="Concert One" charset="0"/>
              </a:rPr>
              <a:t>Serang</a:t>
            </a:r>
            <a:r>
              <a:rPr lang="en-US" sz="2000" dirty="0" smtClean="0">
                <a:latin typeface="Concert One" charset="0"/>
              </a:rPr>
              <a:t> </a:t>
            </a:r>
            <a:endParaRPr lang="en-US" sz="2000" dirty="0">
              <a:latin typeface="Concert One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838200" y="711181"/>
            <a:ext cx="256802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Tujuan Pembelajaran </a:t>
            </a:r>
            <a:endParaRPr dirty="0"/>
          </a:p>
        </p:txBody>
      </p:sp>
      <p:sp>
        <p:nvSpPr>
          <p:cNvPr id="195" name="Google Shape;195;p31"/>
          <p:cNvSpPr/>
          <p:nvPr/>
        </p:nvSpPr>
        <p:spPr>
          <a:xfrm>
            <a:off x="7639575" y="711175"/>
            <a:ext cx="674863" cy="488424"/>
          </a:xfrm>
          <a:custGeom>
            <a:avLst/>
            <a:gdLst/>
            <a:ahLst/>
            <a:cxnLst/>
            <a:rect l="l" t="t" r="r" b="b"/>
            <a:pathLst>
              <a:path w="35347" h="25582" extrusionOk="0">
                <a:moveTo>
                  <a:pt x="32086" y="1331"/>
                </a:moveTo>
                <a:cubicBezTo>
                  <a:pt x="32060" y="1725"/>
                  <a:pt x="32014" y="2116"/>
                  <a:pt x="31884" y="2511"/>
                </a:cubicBezTo>
                <a:cubicBezTo>
                  <a:pt x="31710" y="3037"/>
                  <a:pt x="31422" y="3448"/>
                  <a:pt x="31140" y="3873"/>
                </a:cubicBezTo>
                <a:lnTo>
                  <a:pt x="31140" y="3875"/>
                </a:lnTo>
                <a:cubicBezTo>
                  <a:pt x="31045" y="3802"/>
                  <a:pt x="30957" y="3717"/>
                  <a:pt x="30879" y="3626"/>
                </a:cubicBezTo>
                <a:cubicBezTo>
                  <a:pt x="30960" y="3537"/>
                  <a:pt x="31004" y="3420"/>
                  <a:pt x="31004" y="3300"/>
                </a:cubicBezTo>
                <a:cubicBezTo>
                  <a:pt x="31012" y="2456"/>
                  <a:pt x="31170" y="1364"/>
                  <a:pt x="32086" y="1331"/>
                </a:cubicBezTo>
                <a:close/>
                <a:moveTo>
                  <a:pt x="33448" y="2151"/>
                </a:moveTo>
                <a:lnTo>
                  <a:pt x="33448" y="2151"/>
                </a:lnTo>
                <a:cubicBezTo>
                  <a:pt x="33674" y="2664"/>
                  <a:pt x="33586" y="3318"/>
                  <a:pt x="33167" y="3795"/>
                </a:cubicBezTo>
                <a:cubicBezTo>
                  <a:pt x="33046" y="3933"/>
                  <a:pt x="32896" y="4044"/>
                  <a:pt x="32729" y="4118"/>
                </a:cubicBezTo>
                <a:cubicBezTo>
                  <a:pt x="33098" y="3528"/>
                  <a:pt x="33326" y="2819"/>
                  <a:pt x="33448" y="2151"/>
                </a:cubicBezTo>
                <a:close/>
                <a:moveTo>
                  <a:pt x="32524" y="1387"/>
                </a:moveTo>
                <a:cubicBezTo>
                  <a:pt x="32540" y="1390"/>
                  <a:pt x="32555" y="1392"/>
                  <a:pt x="32571" y="1397"/>
                </a:cubicBezTo>
                <a:cubicBezTo>
                  <a:pt x="32884" y="1486"/>
                  <a:pt x="33123" y="1661"/>
                  <a:pt x="33289" y="1878"/>
                </a:cubicBezTo>
                <a:cubicBezTo>
                  <a:pt x="33081" y="2445"/>
                  <a:pt x="32804" y="2943"/>
                  <a:pt x="32503" y="3432"/>
                </a:cubicBezTo>
                <a:cubicBezTo>
                  <a:pt x="32416" y="3432"/>
                  <a:pt x="32336" y="3480"/>
                  <a:pt x="32295" y="3557"/>
                </a:cubicBezTo>
                <a:cubicBezTo>
                  <a:pt x="32169" y="3777"/>
                  <a:pt x="32049" y="4000"/>
                  <a:pt x="31925" y="4221"/>
                </a:cubicBezTo>
                <a:cubicBezTo>
                  <a:pt x="31817" y="4204"/>
                  <a:pt x="31712" y="4175"/>
                  <a:pt x="31611" y="4138"/>
                </a:cubicBezTo>
                <a:cubicBezTo>
                  <a:pt x="32171" y="3413"/>
                  <a:pt x="32513" y="2340"/>
                  <a:pt x="32524" y="1387"/>
                </a:cubicBezTo>
                <a:close/>
                <a:moveTo>
                  <a:pt x="9407" y="5159"/>
                </a:moveTo>
                <a:cubicBezTo>
                  <a:pt x="10187" y="6580"/>
                  <a:pt x="10603" y="7882"/>
                  <a:pt x="10645" y="9398"/>
                </a:cubicBezTo>
                <a:cubicBezTo>
                  <a:pt x="10279" y="9775"/>
                  <a:pt x="9939" y="10175"/>
                  <a:pt x="9627" y="10596"/>
                </a:cubicBezTo>
                <a:lnTo>
                  <a:pt x="9626" y="10596"/>
                </a:lnTo>
                <a:cubicBezTo>
                  <a:pt x="9570" y="10548"/>
                  <a:pt x="9511" y="10506"/>
                  <a:pt x="9457" y="10455"/>
                </a:cubicBezTo>
                <a:cubicBezTo>
                  <a:pt x="8958" y="9988"/>
                  <a:pt x="8631" y="9478"/>
                  <a:pt x="8445" y="8950"/>
                </a:cubicBezTo>
                <a:cubicBezTo>
                  <a:pt x="8239" y="7563"/>
                  <a:pt x="8522" y="6110"/>
                  <a:pt x="9407" y="5159"/>
                </a:cubicBezTo>
                <a:close/>
                <a:moveTo>
                  <a:pt x="14031" y="4662"/>
                </a:moveTo>
                <a:lnTo>
                  <a:pt x="14031" y="4662"/>
                </a:lnTo>
                <a:cubicBezTo>
                  <a:pt x="15409" y="5488"/>
                  <a:pt x="16195" y="7133"/>
                  <a:pt x="15661" y="8877"/>
                </a:cubicBezTo>
                <a:lnTo>
                  <a:pt x="15659" y="8877"/>
                </a:lnTo>
                <a:cubicBezTo>
                  <a:pt x="15430" y="9624"/>
                  <a:pt x="15018" y="10217"/>
                  <a:pt x="14503" y="10657"/>
                </a:cubicBezTo>
                <a:cubicBezTo>
                  <a:pt x="15162" y="8733"/>
                  <a:pt x="15142" y="6226"/>
                  <a:pt x="14031" y="4662"/>
                </a:cubicBezTo>
                <a:close/>
                <a:moveTo>
                  <a:pt x="12255" y="4111"/>
                </a:moveTo>
                <a:lnTo>
                  <a:pt x="12255" y="4111"/>
                </a:lnTo>
                <a:cubicBezTo>
                  <a:pt x="12734" y="4141"/>
                  <a:pt x="13204" y="4257"/>
                  <a:pt x="13641" y="4456"/>
                </a:cubicBezTo>
                <a:cubicBezTo>
                  <a:pt x="13946" y="5706"/>
                  <a:pt x="14445" y="6784"/>
                  <a:pt x="14438" y="8128"/>
                </a:cubicBezTo>
                <a:cubicBezTo>
                  <a:pt x="14433" y="9221"/>
                  <a:pt x="14153" y="10170"/>
                  <a:pt x="13778" y="11136"/>
                </a:cubicBezTo>
                <a:lnTo>
                  <a:pt x="13777" y="11136"/>
                </a:lnTo>
                <a:cubicBezTo>
                  <a:pt x="13579" y="11237"/>
                  <a:pt x="13371" y="11320"/>
                  <a:pt x="13158" y="11383"/>
                </a:cubicBezTo>
                <a:cubicBezTo>
                  <a:pt x="13508" y="10596"/>
                  <a:pt x="13480" y="9389"/>
                  <a:pt x="13480" y="8738"/>
                </a:cubicBezTo>
                <a:cubicBezTo>
                  <a:pt x="13481" y="7105"/>
                  <a:pt x="13101" y="5512"/>
                  <a:pt x="12255" y="4111"/>
                </a:cubicBezTo>
                <a:close/>
                <a:moveTo>
                  <a:pt x="10574" y="4370"/>
                </a:moveTo>
                <a:cubicBezTo>
                  <a:pt x="11032" y="5394"/>
                  <a:pt x="11434" y="6425"/>
                  <a:pt x="11654" y="7535"/>
                </a:cubicBezTo>
                <a:cubicBezTo>
                  <a:pt x="11731" y="7917"/>
                  <a:pt x="12221" y="10964"/>
                  <a:pt x="11674" y="11503"/>
                </a:cubicBezTo>
                <a:cubicBezTo>
                  <a:pt x="11256" y="11451"/>
                  <a:pt x="10850" y="11331"/>
                  <a:pt x="10471" y="11147"/>
                </a:cubicBezTo>
                <a:cubicBezTo>
                  <a:pt x="10513" y="11076"/>
                  <a:pt x="10551" y="11003"/>
                  <a:pt x="10593" y="10933"/>
                </a:cubicBezTo>
                <a:cubicBezTo>
                  <a:pt x="10613" y="10979"/>
                  <a:pt x="10666" y="11005"/>
                  <a:pt x="10718" y="11005"/>
                </a:cubicBezTo>
                <a:cubicBezTo>
                  <a:pt x="10776" y="11005"/>
                  <a:pt x="10833" y="10974"/>
                  <a:pt x="10849" y="10909"/>
                </a:cubicBezTo>
                <a:cubicBezTo>
                  <a:pt x="10901" y="10692"/>
                  <a:pt x="10939" y="10473"/>
                  <a:pt x="10966" y="10253"/>
                </a:cubicBezTo>
                <a:cubicBezTo>
                  <a:pt x="11086" y="10020"/>
                  <a:pt x="11201" y="9789"/>
                  <a:pt x="11304" y="9554"/>
                </a:cubicBezTo>
                <a:cubicBezTo>
                  <a:pt x="11399" y="9337"/>
                  <a:pt x="11239" y="9113"/>
                  <a:pt x="11045" y="9113"/>
                </a:cubicBezTo>
                <a:cubicBezTo>
                  <a:pt x="11035" y="9113"/>
                  <a:pt x="11025" y="9113"/>
                  <a:pt x="11016" y="9115"/>
                </a:cubicBezTo>
                <a:cubicBezTo>
                  <a:pt x="10959" y="7642"/>
                  <a:pt x="10449" y="6136"/>
                  <a:pt x="9532" y="5039"/>
                </a:cubicBezTo>
                <a:cubicBezTo>
                  <a:pt x="9833" y="4751"/>
                  <a:pt x="10187" y="4523"/>
                  <a:pt x="10574" y="4370"/>
                </a:cubicBezTo>
                <a:close/>
                <a:moveTo>
                  <a:pt x="12017" y="4105"/>
                </a:moveTo>
                <a:cubicBezTo>
                  <a:pt x="12017" y="4115"/>
                  <a:pt x="12020" y="4125"/>
                  <a:pt x="12023" y="4134"/>
                </a:cubicBezTo>
                <a:cubicBezTo>
                  <a:pt x="12459" y="5230"/>
                  <a:pt x="12828" y="6325"/>
                  <a:pt x="12963" y="7502"/>
                </a:cubicBezTo>
                <a:cubicBezTo>
                  <a:pt x="13008" y="7897"/>
                  <a:pt x="13034" y="10935"/>
                  <a:pt x="12588" y="11499"/>
                </a:cubicBezTo>
                <a:lnTo>
                  <a:pt x="12586" y="11499"/>
                </a:lnTo>
                <a:cubicBezTo>
                  <a:pt x="12468" y="11513"/>
                  <a:pt x="12349" y="11524"/>
                  <a:pt x="12230" y="11527"/>
                </a:cubicBezTo>
                <a:cubicBezTo>
                  <a:pt x="12489" y="10895"/>
                  <a:pt x="12334" y="9818"/>
                  <a:pt x="12313" y="9394"/>
                </a:cubicBezTo>
                <a:cubicBezTo>
                  <a:pt x="12224" y="7606"/>
                  <a:pt x="11756" y="5824"/>
                  <a:pt x="10864" y="4269"/>
                </a:cubicBezTo>
                <a:cubicBezTo>
                  <a:pt x="11115" y="4193"/>
                  <a:pt x="11375" y="4142"/>
                  <a:pt x="11637" y="4117"/>
                </a:cubicBezTo>
                <a:cubicBezTo>
                  <a:pt x="11766" y="4105"/>
                  <a:pt x="11891" y="4105"/>
                  <a:pt x="12017" y="4105"/>
                </a:cubicBezTo>
                <a:close/>
                <a:moveTo>
                  <a:pt x="25741" y="16319"/>
                </a:moveTo>
                <a:cubicBezTo>
                  <a:pt x="26033" y="16319"/>
                  <a:pt x="26325" y="16353"/>
                  <a:pt x="26608" y="16425"/>
                </a:cubicBezTo>
                <a:cubicBezTo>
                  <a:pt x="26757" y="16463"/>
                  <a:pt x="26903" y="16513"/>
                  <a:pt x="27044" y="16574"/>
                </a:cubicBezTo>
                <a:cubicBezTo>
                  <a:pt x="28124" y="17916"/>
                  <a:pt x="26413" y="20133"/>
                  <a:pt x="25036" y="20799"/>
                </a:cubicBezTo>
                <a:cubicBezTo>
                  <a:pt x="24616" y="21002"/>
                  <a:pt x="24156" y="21111"/>
                  <a:pt x="23701" y="21111"/>
                </a:cubicBezTo>
                <a:cubicBezTo>
                  <a:pt x="23171" y="21111"/>
                  <a:pt x="22648" y="20963"/>
                  <a:pt x="22200" y="20645"/>
                </a:cubicBezTo>
                <a:cubicBezTo>
                  <a:pt x="21851" y="20398"/>
                  <a:pt x="21618" y="20077"/>
                  <a:pt x="21492" y="19731"/>
                </a:cubicBezTo>
                <a:cubicBezTo>
                  <a:pt x="21476" y="19396"/>
                  <a:pt x="21503" y="19061"/>
                  <a:pt x="21572" y="18733"/>
                </a:cubicBezTo>
                <a:cubicBezTo>
                  <a:pt x="21617" y="18728"/>
                  <a:pt x="21662" y="18715"/>
                  <a:pt x="21702" y="18694"/>
                </a:cubicBezTo>
                <a:cubicBezTo>
                  <a:pt x="22164" y="18440"/>
                  <a:pt x="22446" y="18033"/>
                  <a:pt x="22768" y="17649"/>
                </a:cubicBezTo>
                <a:cubicBezTo>
                  <a:pt x="23416" y="18221"/>
                  <a:pt x="24064" y="18791"/>
                  <a:pt x="24704" y="19359"/>
                </a:cubicBezTo>
                <a:cubicBezTo>
                  <a:pt x="24857" y="19496"/>
                  <a:pt x="25027" y="19554"/>
                  <a:pt x="25190" y="19554"/>
                </a:cubicBezTo>
                <a:cubicBezTo>
                  <a:pt x="25767" y="19554"/>
                  <a:pt x="26268" y="18836"/>
                  <a:pt x="25734" y="18328"/>
                </a:cubicBezTo>
                <a:cubicBezTo>
                  <a:pt x="25166" y="17789"/>
                  <a:pt x="24597" y="17246"/>
                  <a:pt x="24027" y="16699"/>
                </a:cubicBezTo>
                <a:cubicBezTo>
                  <a:pt x="24563" y="16456"/>
                  <a:pt x="25153" y="16319"/>
                  <a:pt x="25741" y="16319"/>
                </a:cubicBezTo>
                <a:close/>
                <a:moveTo>
                  <a:pt x="27895" y="17098"/>
                </a:moveTo>
                <a:cubicBezTo>
                  <a:pt x="28227" y="17383"/>
                  <a:pt x="28508" y="17724"/>
                  <a:pt x="28723" y="18106"/>
                </a:cubicBezTo>
                <a:cubicBezTo>
                  <a:pt x="28458" y="19552"/>
                  <a:pt x="27924" y="20816"/>
                  <a:pt x="26655" y="21718"/>
                </a:cubicBezTo>
                <a:cubicBezTo>
                  <a:pt x="25884" y="22266"/>
                  <a:pt x="25025" y="22582"/>
                  <a:pt x="24076" y="22639"/>
                </a:cubicBezTo>
                <a:cubicBezTo>
                  <a:pt x="24017" y="22642"/>
                  <a:pt x="23950" y="22644"/>
                  <a:pt x="23875" y="22644"/>
                </a:cubicBezTo>
                <a:cubicBezTo>
                  <a:pt x="23571" y="22644"/>
                  <a:pt x="23149" y="22613"/>
                  <a:pt x="22716" y="22526"/>
                </a:cubicBezTo>
                <a:cubicBezTo>
                  <a:pt x="22231" y="22010"/>
                  <a:pt x="21886" y="21431"/>
                  <a:pt x="21690" y="20830"/>
                </a:cubicBezTo>
                <a:lnTo>
                  <a:pt x="21690" y="20830"/>
                </a:lnTo>
                <a:cubicBezTo>
                  <a:pt x="22236" y="21348"/>
                  <a:pt x="23021" y="21617"/>
                  <a:pt x="23774" y="21617"/>
                </a:cubicBezTo>
                <a:cubicBezTo>
                  <a:pt x="23888" y="21617"/>
                  <a:pt x="24001" y="21610"/>
                  <a:pt x="24112" y="21598"/>
                </a:cubicBezTo>
                <a:cubicBezTo>
                  <a:pt x="25882" y="21400"/>
                  <a:pt x="28208" y="18898"/>
                  <a:pt x="27895" y="17098"/>
                </a:cubicBezTo>
                <a:close/>
                <a:moveTo>
                  <a:pt x="4132" y="21347"/>
                </a:moveTo>
                <a:lnTo>
                  <a:pt x="4132" y="21347"/>
                </a:lnTo>
                <a:cubicBezTo>
                  <a:pt x="4450" y="21713"/>
                  <a:pt x="4661" y="22218"/>
                  <a:pt x="4648" y="22688"/>
                </a:cubicBezTo>
                <a:cubicBezTo>
                  <a:pt x="4476" y="22239"/>
                  <a:pt x="4293" y="21798"/>
                  <a:pt x="4132" y="21347"/>
                </a:cubicBezTo>
                <a:close/>
                <a:moveTo>
                  <a:pt x="2094" y="22062"/>
                </a:moveTo>
                <a:cubicBezTo>
                  <a:pt x="2166" y="22580"/>
                  <a:pt x="2241" y="23104"/>
                  <a:pt x="2354" y="23612"/>
                </a:cubicBezTo>
                <a:cubicBezTo>
                  <a:pt x="2209" y="23502"/>
                  <a:pt x="2084" y="23367"/>
                  <a:pt x="1985" y="23213"/>
                </a:cubicBezTo>
                <a:cubicBezTo>
                  <a:pt x="1858" y="23010"/>
                  <a:pt x="1761" y="22723"/>
                  <a:pt x="1712" y="22412"/>
                </a:cubicBezTo>
                <a:cubicBezTo>
                  <a:pt x="1816" y="22378"/>
                  <a:pt x="1908" y="22323"/>
                  <a:pt x="1972" y="22248"/>
                </a:cubicBezTo>
                <a:cubicBezTo>
                  <a:pt x="2019" y="22190"/>
                  <a:pt x="2059" y="22128"/>
                  <a:pt x="2094" y="22062"/>
                </a:cubicBezTo>
                <a:close/>
                <a:moveTo>
                  <a:pt x="29081" y="18929"/>
                </a:moveTo>
                <a:lnTo>
                  <a:pt x="29081" y="18930"/>
                </a:lnTo>
                <a:cubicBezTo>
                  <a:pt x="29363" y="19840"/>
                  <a:pt x="29336" y="20848"/>
                  <a:pt x="28921" y="21706"/>
                </a:cubicBezTo>
                <a:cubicBezTo>
                  <a:pt x="28288" y="23017"/>
                  <a:pt x="26888" y="23727"/>
                  <a:pt x="25492" y="23727"/>
                </a:cubicBezTo>
                <a:cubicBezTo>
                  <a:pt x="24668" y="23727"/>
                  <a:pt x="23846" y="23480"/>
                  <a:pt x="23183" y="22963"/>
                </a:cubicBezTo>
                <a:lnTo>
                  <a:pt x="23183" y="22963"/>
                </a:lnTo>
                <a:cubicBezTo>
                  <a:pt x="23552" y="23022"/>
                  <a:pt x="23905" y="23051"/>
                  <a:pt x="24198" y="23051"/>
                </a:cubicBezTo>
                <a:cubicBezTo>
                  <a:pt x="24347" y="23051"/>
                  <a:pt x="24480" y="23044"/>
                  <a:pt x="24592" y="23029"/>
                </a:cubicBezTo>
                <a:cubicBezTo>
                  <a:pt x="26773" y="22734"/>
                  <a:pt x="28616" y="21040"/>
                  <a:pt x="29081" y="18929"/>
                </a:cubicBezTo>
                <a:close/>
                <a:moveTo>
                  <a:pt x="3135" y="20825"/>
                </a:moveTo>
                <a:cubicBezTo>
                  <a:pt x="3311" y="20825"/>
                  <a:pt x="3491" y="20875"/>
                  <a:pt x="3656" y="20961"/>
                </a:cubicBezTo>
                <a:cubicBezTo>
                  <a:pt x="3657" y="20976"/>
                  <a:pt x="3661" y="20993"/>
                  <a:pt x="3663" y="21009"/>
                </a:cubicBezTo>
                <a:cubicBezTo>
                  <a:pt x="3656" y="21030"/>
                  <a:pt x="3647" y="21051"/>
                  <a:pt x="3641" y="21072"/>
                </a:cubicBezTo>
                <a:cubicBezTo>
                  <a:pt x="3621" y="21137"/>
                  <a:pt x="3651" y="21196"/>
                  <a:pt x="3697" y="21233"/>
                </a:cubicBezTo>
                <a:cubicBezTo>
                  <a:pt x="3821" y="21992"/>
                  <a:pt x="4033" y="22752"/>
                  <a:pt x="4420" y="23383"/>
                </a:cubicBezTo>
                <a:cubicBezTo>
                  <a:pt x="4377" y="23441"/>
                  <a:pt x="4329" y="23494"/>
                  <a:pt x="4277" y="23544"/>
                </a:cubicBezTo>
                <a:lnTo>
                  <a:pt x="4276" y="23544"/>
                </a:lnTo>
                <a:cubicBezTo>
                  <a:pt x="4147" y="23661"/>
                  <a:pt x="3999" y="23755"/>
                  <a:pt x="3838" y="23822"/>
                </a:cubicBezTo>
                <a:cubicBezTo>
                  <a:pt x="3681" y="23377"/>
                  <a:pt x="3463" y="22951"/>
                  <a:pt x="3325" y="22494"/>
                </a:cubicBezTo>
                <a:cubicBezTo>
                  <a:pt x="3162" y="21951"/>
                  <a:pt x="3080" y="21394"/>
                  <a:pt x="2974" y="20839"/>
                </a:cubicBezTo>
                <a:cubicBezTo>
                  <a:pt x="3027" y="20830"/>
                  <a:pt x="3081" y="20825"/>
                  <a:pt x="3135" y="20825"/>
                </a:cubicBezTo>
                <a:close/>
                <a:moveTo>
                  <a:pt x="2618" y="21003"/>
                </a:moveTo>
                <a:lnTo>
                  <a:pt x="2618" y="21003"/>
                </a:lnTo>
                <a:cubicBezTo>
                  <a:pt x="2610" y="21938"/>
                  <a:pt x="2832" y="23104"/>
                  <a:pt x="3325" y="23932"/>
                </a:cubicBezTo>
                <a:cubicBezTo>
                  <a:pt x="3310" y="23933"/>
                  <a:pt x="3294" y="23933"/>
                  <a:pt x="3278" y="23933"/>
                </a:cubicBezTo>
                <a:cubicBezTo>
                  <a:pt x="3134" y="23933"/>
                  <a:pt x="2991" y="23913"/>
                  <a:pt x="2853" y="23872"/>
                </a:cubicBezTo>
                <a:cubicBezTo>
                  <a:pt x="2744" y="23067"/>
                  <a:pt x="2516" y="22253"/>
                  <a:pt x="2314" y="21464"/>
                </a:cubicBezTo>
                <a:cubicBezTo>
                  <a:pt x="2350" y="21361"/>
                  <a:pt x="2400" y="21260"/>
                  <a:pt x="2462" y="21169"/>
                </a:cubicBezTo>
                <a:cubicBezTo>
                  <a:pt x="2506" y="21107"/>
                  <a:pt x="2558" y="21051"/>
                  <a:pt x="2618" y="21003"/>
                </a:cubicBezTo>
                <a:close/>
                <a:moveTo>
                  <a:pt x="32126" y="1"/>
                </a:moveTo>
                <a:cubicBezTo>
                  <a:pt x="31323" y="1"/>
                  <a:pt x="30546" y="369"/>
                  <a:pt x="30075" y="1049"/>
                </a:cubicBezTo>
                <a:cubicBezTo>
                  <a:pt x="29894" y="1313"/>
                  <a:pt x="29762" y="1606"/>
                  <a:pt x="29685" y="1915"/>
                </a:cubicBezTo>
                <a:cubicBezTo>
                  <a:pt x="29466" y="2456"/>
                  <a:pt x="29447" y="3070"/>
                  <a:pt x="29668" y="3630"/>
                </a:cubicBezTo>
                <a:cubicBezTo>
                  <a:pt x="29978" y="4415"/>
                  <a:pt x="30637" y="4960"/>
                  <a:pt x="31382" y="5195"/>
                </a:cubicBezTo>
                <a:cubicBezTo>
                  <a:pt x="30546" y="6732"/>
                  <a:pt x="29755" y="8294"/>
                  <a:pt x="29009" y="9878"/>
                </a:cubicBezTo>
                <a:cubicBezTo>
                  <a:pt x="28225" y="11546"/>
                  <a:pt x="27286" y="13351"/>
                  <a:pt x="26770" y="15158"/>
                </a:cubicBezTo>
                <a:cubicBezTo>
                  <a:pt x="26431" y="15086"/>
                  <a:pt x="26084" y="15051"/>
                  <a:pt x="25737" y="15051"/>
                </a:cubicBezTo>
                <a:cubicBezTo>
                  <a:pt x="25060" y="15051"/>
                  <a:pt x="24380" y="15183"/>
                  <a:pt x="23751" y="15430"/>
                </a:cubicBezTo>
                <a:cubicBezTo>
                  <a:pt x="23471" y="15476"/>
                  <a:pt x="23197" y="15553"/>
                  <a:pt x="22935" y="15660"/>
                </a:cubicBezTo>
                <a:cubicBezTo>
                  <a:pt x="20905" y="13737"/>
                  <a:pt x="18830" y="11837"/>
                  <a:pt x="16633" y="10158"/>
                </a:cubicBezTo>
                <a:cubicBezTo>
                  <a:pt x="16751" y="9931"/>
                  <a:pt x="16852" y="9696"/>
                  <a:pt x="16936" y="9456"/>
                </a:cubicBezTo>
                <a:cubicBezTo>
                  <a:pt x="18116" y="5988"/>
                  <a:pt x="15474" y="2670"/>
                  <a:pt x="12008" y="2670"/>
                </a:cubicBezTo>
                <a:cubicBezTo>
                  <a:pt x="11713" y="2670"/>
                  <a:pt x="11413" y="2694"/>
                  <a:pt x="11109" y="2743"/>
                </a:cubicBezTo>
                <a:cubicBezTo>
                  <a:pt x="7757" y="3292"/>
                  <a:pt x="5808" y="7543"/>
                  <a:pt x="7713" y="10306"/>
                </a:cubicBezTo>
                <a:cubicBezTo>
                  <a:pt x="7866" y="10571"/>
                  <a:pt x="8043" y="10822"/>
                  <a:pt x="8242" y="11054"/>
                </a:cubicBezTo>
                <a:cubicBezTo>
                  <a:pt x="8437" y="11277"/>
                  <a:pt x="8650" y="11485"/>
                  <a:pt x="8877" y="11673"/>
                </a:cubicBezTo>
                <a:cubicBezTo>
                  <a:pt x="8169" y="12760"/>
                  <a:pt x="7533" y="13914"/>
                  <a:pt x="6898" y="14949"/>
                </a:cubicBezTo>
                <a:cubicBezTo>
                  <a:pt x="6032" y="16364"/>
                  <a:pt x="5044" y="17822"/>
                  <a:pt x="4317" y="19357"/>
                </a:cubicBezTo>
                <a:cubicBezTo>
                  <a:pt x="3940" y="19175"/>
                  <a:pt x="3537" y="19084"/>
                  <a:pt x="3136" y="19084"/>
                </a:cubicBezTo>
                <a:cubicBezTo>
                  <a:pt x="2551" y="19084"/>
                  <a:pt x="1971" y="19278"/>
                  <a:pt x="1493" y="19666"/>
                </a:cubicBezTo>
                <a:cubicBezTo>
                  <a:pt x="1421" y="19724"/>
                  <a:pt x="1353" y="19788"/>
                  <a:pt x="1288" y="19853"/>
                </a:cubicBezTo>
                <a:cubicBezTo>
                  <a:pt x="1005" y="19986"/>
                  <a:pt x="760" y="20189"/>
                  <a:pt x="578" y="20442"/>
                </a:cubicBezTo>
                <a:cubicBezTo>
                  <a:pt x="3" y="21266"/>
                  <a:pt x="0" y="22476"/>
                  <a:pt x="318" y="23394"/>
                </a:cubicBezTo>
                <a:cubicBezTo>
                  <a:pt x="793" y="24766"/>
                  <a:pt x="2029" y="25582"/>
                  <a:pt x="3317" y="25582"/>
                </a:cubicBezTo>
                <a:cubicBezTo>
                  <a:pt x="3993" y="25582"/>
                  <a:pt x="4683" y="25357"/>
                  <a:pt x="5286" y="24870"/>
                </a:cubicBezTo>
                <a:cubicBezTo>
                  <a:pt x="6926" y="23545"/>
                  <a:pt x="6474" y="21038"/>
                  <a:pt x="4975" y="19786"/>
                </a:cubicBezTo>
                <a:cubicBezTo>
                  <a:pt x="5861" y="18451"/>
                  <a:pt x="6601" y="16991"/>
                  <a:pt x="7440" y="15647"/>
                </a:cubicBezTo>
                <a:cubicBezTo>
                  <a:pt x="8141" y="14525"/>
                  <a:pt x="8983" y="13408"/>
                  <a:pt x="9754" y="12263"/>
                </a:cubicBezTo>
                <a:cubicBezTo>
                  <a:pt x="10515" y="12669"/>
                  <a:pt x="11345" y="12866"/>
                  <a:pt x="12168" y="12866"/>
                </a:cubicBezTo>
                <a:cubicBezTo>
                  <a:pt x="13591" y="12866"/>
                  <a:pt x="14989" y="12276"/>
                  <a:pt x="15959" y="11158"/>
                </a:cubicBezTo>
                <a:cubicBezTo>
                  <a:pt x="17703" y="13071"/>
                  <a:pt x="19638" y="14863"/>
                  <a:pt x="21595" y="16608"/>
                </a:cubicBezTo>
                <a:cubicBezTo>
                  <a:pt x="20579" y="17737"/>
                  <a:pt x="20201" y="19474"/>
                  <a:pt x="20622" y="21087"/>
                </a:cubicBezTo>
                <a:cubicBezTo>
                  <a:pt x="20529" y="21504"/>
                  <a:pt x="20700" y="21849"/>
                  <a:pt x="21021" y="22127"/>
                </a:cubicBezTo>
                <a:cubicBezTo>
                  <a:pt x="21030" y="22145"/>
                  <a:pt x="21037" y="22162"/>
                  <a:pt x="21047" y="22181"/>
                </a:cubicBezTo>
                <a:cubicBezTo>
                  <a:pt x="21464" y="22969"/>
                  <a:pt x="22080" y="23635"/>
                  <a:pt x="22834" y="24112"/>
                </a:cubicBezTo>
                <a:cubicBezTo>
                  <a:pt x="23111" y="24337"/>
                  <a:pt x="23434" y="24500"/>
                  <a:pt x="23779" y="24592"/>
                </a:cubicBezTo>
                <a:cubicBezTo>
                  <a:pt x="24377" y="24820"/>
                  <a:pt x="25014" y="24938"/>
                  <a:pt x="25653" y="24938"/>
                </a:cubicBezTo>
                <a:cubicBezTo>
                  <a:pt x="26938" y="24938"/>
                  <a:pt x="28232" y="24460"/>
                  <a:pt x="29242" y="23441"/>
                </a:cubicBezTo>
                <a:cubicBezTo>
                  <a:pt x="31489" y="21171"/>
                  <a:pt x="30665" y="17008"/>
                  <a:pt x="27890" y="15554"/>
                </a:cubicBezTo>
                <a:cubicBezTo>
                  <a:pt x="27687" y="15450"/>
                  <a:pt x="27477" y="15363"/>
                  <a:pt x="27260" y="15293"/>
                </a:cubicBezTo>
                <a:cubicBezTo>
                  <a:pt x="28160" y="13554"/>
                  <a:pt x="28800" y="11634"/>
                  <a:pt x="29632" y="9868"/>
                </a:cubicBezTo>
                <a:cubicBezTo>
                  <a:pt x="30359" y="8325"/>
                  <a:pt x="31134" y="6808"/>
                  <a:pt x="31942" y="5308"/>
                </a:cubicBezTo>
                <a:cubicBezTo>
                  <a:pt x="32029" y="5316"/>
                  <a:pt x="32117" y="5321"/>
                  <a:pt x="32204" y="5321"/>
                </a:cubicBezTo>
                <a:cubicBezTo>
                  <a:pt x="32892" y="5321"/>
                  <a:pt x="33575" y="5053"/>
                  <a:pt x="34071" y="4464"/>
                </a:cubicBezTo>
                <a:cubicBezTo>
                  <a:pt x="35347" y="2948"/>
                  <a:pt x="34697" y="521"/>
                  <a:pt x="32711" y="67"/>
                </a:cubicBezTo>
                <a:cubicBezTo>
                  <a:pt x="32517" y="22"/>
                  <a:pt x="32320" y="1"/>
                  <a:pt x="3212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1"/>
          <p:cNvSpPr/>
          <p:nvPr/>
        </p:nvSpPr>
        <p:spPr>
          <a:xfrm>
            <a:off x="7125750" y="544900"/>
            <a:ext cx="564034" cy="445373"/>
          </a:xfrm>
          <a:custGeom>
            <a:avLst/>
            <a:gdLst/>
            <a:ahLst/>
            <a:cxnLst/>
            <a:rect l="l" t="t" r="r" b="b"/>
            <a:pathLst>
              <a:path w="39020" h="30811" extrusionOk="0">
                <a:moveTo>
                  <a:pt x="30681" y="3474"/>
                </a:moveTo>
                <a:cubicBezTo>
                  <a:pt x="32090" y="5955"/>
                  <a:pt x="33478" y="8448"/>
                  <a:pt x="34883" y="10930"/>
                </a:cubicBezTo>
                <a:cubicBezTo>
                  <a:pt x="35369" y="11788"/>
                  <a:pt x="35855" y="12647"/>
                  <a:pt x="36340" y="13505"/>
                </a:cubicBezTo>
                <a:cubicBezTo>
                  <a:pt x="34784" y="12409"/>
                  <a:pt x="33095" y="11459"/>
                  <a:pt x="31412" y="10597"/>
                </a:cubicBezTo>
                <a:cubicBezTo>
                  <a:pt x="29978" y="9864"/>
                  <a:pt x="28301" y="8917"/>
                  <a:pt x="26670" y="8527"/>
                </a:cubicBezTo>
                <a:cubicBezTo>
                  <a:pt x="27959" y="6807"/>
                  <a:pt x="29296" y="5122"/>
                  <a:pt x="30681" y="3474"/>
                </a:cubicBezTo>
                <a:close/>
                <a:moveTo>
                  <a:pt x="29411" y="1254"/>
                </a:moveTo>
                <a:cubicBezTo>
                  <a:pt x="29708" y="1768"/>
                  <a:pt x="30001" y="2286"/>
                  <a:pt x="30296" y="2802"/>
                </a:cubicBezTo>
                <a:cubicBezTo>
                  <a:pt x="30250" y="2825"/>
                  <a:pt x="30209" y="2858"/>
                  <a:pt x="30176" y="2898"/>
                </a:cubicBezTo>
                <a:cubicBezTo>
                  <a:pt x="28464" y="4922"/>
                  <a:pt x="26824" y="7005"/>
                  <a:pt x="25256" y="9144"/>
                </a:cubicBezTo>
                <a:cubicBezTo>
                  <a:pt x="24435" y="10273"/>
                  <a:pt x="23639" y="11420"/>
                  <a:pt x="22870" y="12586"/>
                </a:cubicBezTo>
                <a:cubicBezTo>
                  <a:pt x="22370" y="13341"/>
                  <a:pt x="21985" y="14172"/>
                  <a:pt x="21048" y="14438"/>
                </a:cubicBezTo>
                <a:cubicBezTo>
                  <a:pt x="20343" y="14637"/>
                  <a:pt x="19521" y="14657"/>
                  <a:pt x="18799" y="14757"/>
                </a:cubicBezTo>
                <a:cubicBezTo>
                  <a:pt x="15724" y="15183"/>
                  <a:pt x="12643" y="15575"/>
                  <a:pt x="9548" y="15813"/>
                </a:cubicBezTo>
                <a:cubicBezTo>
                  <a:pt x="6956" y="16012"/>
                  <a:pt x="4377" y="15977"/>
                  <a:pt x="1788" y="16009"/>
                </a:cubicBezTo>
                <a:cubicBezTo>
                  <a:pt x="1837" y="15879"/>
                  <a:pt x="1855" y="15736"/>
                  <a:pt x="1816" y="15615"/>
                </a:cubicBezTo>
                <a:cubicBezTo>
                  <a:pt x="1798" y="15556"/>
                  <a:pt x="1778" y="15497"/>
                  <a:pt x="1759" y="15438"/>
                </a:cubicBezTo>
                <a:cubicBezTo>
                  <a:pt x="1745" y="15392"/>
                  <a:pt x="1726" y="15347"/>
                  <a:pt x="1703" y="15306"/>
                </a:cubicBezTo>
                <a:cubicBezTo>
                  <a:pt x="10986" y="10717"/>
                  <a:pt x="20120" y="5833"/>
                  <a:pt x="29411" y="1254"/>
                </a:cubicBezTo>
                <a:close/>
                <a:moveTo>
                  <a:pt x="26395" y="8892"/>
                </a:moveTo>
                <a:cubicBezTo>
                  <a:pt x="28004" y="9838"/>
                  <a:pt x="29911" y="10434"/>
                  <a:pt x="31549" y="11326"/>
                </a:cubicBezTo>
                <a:cubicBezTo>
                  <a:pt x="33390" y="12329"/>
                  <a:pt x="35083" y="13505"/>
                  <a:pt x="36814" y="14674"/>
                </a:cubicBezTo>
                <a:cubicBezTo>
                  <a:pt x="36810" y="14693"/>
                  <a:pt x="36810" y="14712"/>
                  <a:pt x="36805" y="14732"/>
                </a:cubicBezTo>
                <a:cubicBezTo>
                  <a:pt x="36673" y="15199"/>
                  <a:pt x="36153" y="15305"/>
                  <a:pt x="35745" y="15521"/>
                </a:cubicBezTo>
                <a:cubicBezTo>
                  <a:pt x="33939" y="16469"/>
                  <a:pt x="32140" y="17429"/>
                  <a:pt x="30339" y="18384"/>
                </a:cubicBezTo>
                <a:lnTo>
                  <a:pt x="10312" y="29005"/>
                </a:lnTo>
                <a:cubicBezTo>
                  <a:pt x="10650" y="26988"/>
                  <a:pt x="10593" y="24814"/>
                  <a:pt x="10861" y="22800"/>
                </a:cubicBezTo>
                <a:cubicBezTo>
                  <a:pt x="11148" y="20642"/>
                  <a:pt x="11717" y="18486"/>
                  <a:pt x="11935" y="16319"/>
                </a:cubicBezTo>
                <a:cubicBezTo>
                  <a:pt x="14570" y="16042"/>
                  <a:pt x="17185" y="15652"/>
                  <a:pt x="19712" y="15320"/>
                </a:cubicBezTo>
                <a:cubicBezTo>
                  <a:pt x="20602" y="15204"/>
                  <a:pt x="21612" y="15215"/>
                  <a:pt x="22318" y="14591"/>
                </a:cubicBezTo>
                <a:cubicBezTo>
                  <a:pt x="23239" y="13777"/>
                  <a:pt x="23839" y="12448"/>
                  <a:pt x="24543" y="11446"/>
                </a:cubicBezTo>
                <a:cubicBezTo>
                  <a:pt x="25149" y="10585"/>
                  <a:pt x="25769" y="9736"/>
                  <a:pt x="26395" y="8892"/>
                </a:cubicBezTo>
                <a:close/>
                <a:moveTo>
                  <a:pt x="11565" y="16355"/>
                </a:moveTo>
                <a:cubicBezTo>
                  <a:pt x="10848" y="18447"/>
                  <a:pt x="10590" y="20799"/>
                  <a:pt x="10286" y="22960"/>
                </a:cubicBezTo>
                <a:cubicBezTo>
                  <a:pt x="10010" y="24932"/>
                  <a:pt x="9540" y="27177"/>
                  <a:pt x="9673" y="29206"/>
                </a:cubicBezTo>
                <a:cubicBezTo>
                  <a:pt x="8215" y="27203"/>
                  <a:pt x="6825" y="25154"/>
                  <a:pt x="5529" y="23041"/>
                </a:cubicBezTo>
                <a:cubicBezTo>
                  <a:pt x="4815" y="21877"/>
                  <a:pt x="4127" y="20697"/>
                  <a:pt x="3466" y="19503"/>
                </a:cubicBezTo>
                <a:cubicBezTo>
                  <a:pt x="3136" y="18907"/>
                  <a:pt x="2811" y="18305"/>
                  <a:pt x="2495" y="17701"/>
                </a:cubicBezTo>
                <a:cubicBezTo>
                  <a:pt x="2372" y="17469"/>
                  <a:pt x="2008" y="16935"/>
                  <a:pt x="1782" y="16461"/>
                </a:cubicBezTo>
                <a:lnTo>
                  <a:pt x="1782" y="16461"/>
                </a:lnTo>
                <a:cubicBezTo>
                  <a:pt x="3104" y="16615"/>
                  <a:pt x="4445" y="16680"/>
                  <a:pt x="5796" y="16680"/>
                </a:cubicBezTo>
                <a:cubicBezTo>
                  <a:pt x="7709" y="16680"/>
                  <a:pt x="9641" y="16549"/>
                  <a:pt x="11565" y="16355"/>
                </a:cubicBezTo>
                <a:close/>
                <a:moveTo>
                  <a:pt x="29638" y="1"/>
                </a:moveTo>
                <a:cubicBezTo>
                  <a:pt x="29542" y="1"/>
                  <a:pt x="29444" y="23"/>
                  <a:pt x="29354" y="67"/>
                </a:cubicBezTo>
                <a:cubicBezTo>
                  <a:pt x="19808" y="4672"/>
                  <a:pt x="10218" y="9366"/>
                  <a:pt x="1071" y="14724"/>
                </a:cubicBezTo>
                <a:cubicBezTo>
                  <a:pt x="965" y="14785"/>
                  <a:pt x="908" y="14870"/>
                  <a:pt x="886" y="14959"/>
                </a:cubicBezTo>
                <a:cubicBezTo>
                  <a:pt x="700" y="14987"/>
                  <a:pt x="517" y="15082"/>
                  <a:pt x="443" y="15256"/>
                </a:cubicBezTo>
                <a:cubicBezTo>
                  <a:pt x="1" y="16298"/>
                  <a:pt x="752" y="17207"/>
                  <a:pt x="1237" y="18139"/>
                </a:cubicBezTo>
                <a:cubicBezTo>
                  <a:pt x="1987" y="19577"/>
                  <a:pt x="2773" y="20994"/>
                  <a:pt x="3599" y="22390"/>
                </a:cubicBezTo>
                <a:cubicBezTo>
                  <a:pt x="5248" y="25185"/>
                  <a:pt x="7051" y="27880"/>
                  <a:pt x="8980" y="30488"/>
                </a:cubicBezTo>
                <a:cubicBezTo>
                  <a:pt x="9128" y="30689"/>
                  <a:pt x="9332" y="30810"/>
                  <a:pt x="9556" y="30810"/>
                </a:cubicBezTo>
                <a:cubicBezTo>
                  <a:pt x="9661" y="30810"/>
                  <a:pt x="9771" y="30783"/>
                  <a:pt x="9882" y="30724"/>
                </a:cubicBezTo>
                <a:lnTo>
                  <a:pt x="33215" y="18348"/>
                </a:lnTo>
                <a:cubicBezTo>
                  <a:pt x="34116" y="17871"/>
                  <a:pt x="35016" y="17394"/>
                  <a:pt x="35917" y="16917"/>
                </a:cubicBezTo>
                <a:cubicBezTo>
                  <a:pt x="36568" y="16569"/>
                  <a:pt x="37474" y="16245"/>
                  <a:pt x="37968" y="15675"/>
                </a:cubicBezTo>
                <a:cubicBezTo>
                  <a:pt x="39019" y="14464"/>
                  <a:pt x="37236" y="12516"/>
                  <a:pt x="36631" y="11474"/>
                </a:cubicBezTo>
                <a:cubicBezTo>
                  <a:pt x="34460" y="7732"/>
                  <a:pt x="32244" y="4018"/>
                  <a:pt x="30100" y="262"/>
                </a:cubicBezTo>
                <a:cubicBezTo>
                  <a:pt x="29998" y="84"/>
                  <a:pt x="29822" y="1"/>
                  <a:pt x="296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subTitle" idx="1"/>
          </p:nvPr>
        </p:nvSpPr>
        <p:spPr>
          <a:xfrm>
            <a:off x="914400" y="1962150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1. Peserta didik mampu menjelaskan pengertian ikatan kovalen koordinasi </a:t>
            </a:r>
            <a:endParaRPr dirty="0"/>
          </a:p>
        </p:txBody>
      </p:sp>
      <p:sp>
        <p:nvSpPr>
          <p:cNvPr id="200" name="Google Shape;200;p31"/>
          <p:cNvSpPr txBox="1">
            <a:spLocks noGrp="1"/>
          </p:cNvSpPr>
          <p:nvPr>
            <p:ph type="subTitle" idx="3"/>
          </p:nvPr>
        </p:nvSpPr>
        <p:spPr>
          <a:xfrm>
            <a:off x="5435122" y="2571750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smtClean="0"/>
              <a:t>3.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kovalen</a:t>
            </a:r>
            <a:r>
              <a:rPr lang="en-US" dirty="0" smtClean="0"/>
              <a:t>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2" name="Google Shape;202;p31"/>
          <p:cNvSpPr txBox="1">
            <a:spLocks noGrp="1"/>
          </p:cNvSpPr>
          <p:nvPr>
            <p:ph type="subTitle" idx="5"/>
          </p:nvPr>
        </p:nvSpPr>
        <p:spPr>
          <a:xfrm>
            <a:off x="842465" y="3409950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smtClean="0"/>
              <a:t>2.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menggambarkan</a:t>
            </a:r>
            <a:r>
              <a:rPr lang="en-US" dirty="0" smtClean="0"/>
              <a:t> proses </a:t>
            </a:r>
            <a:r>
              <a:rPr lang="en-US" dirty="0" err="1" smtClean="0"/>
              <a:t>pembentukan</a:t>
            </a:r>
            <a:r>
              <a:rPr lang="en-US" dirty="0" smtClean="0"/>
              <a:t> </a:t>
            </a:r>
            <a:r>
              <a:rPr lang="en-US" dirty="0" err="1" smtClean="0"/>
              <a:t>ikatan</a:t>
            </a:r>
            <a:r>
              <a:rPr lang="en-US" dirty="0" smtClean="0"/>
              <a:t> </a:t>
            </a:r>
            <a:r>
              <a:rPr lang="en-US" dirty="0" err="1" smtClean="0"/>
              <a:t>kovalen</a:t>
            </a:r>
            <a:r>
              <a:rPr lang="en-US" dirty="0" smtClean="0"/>
              <a:t> </a:t>
            </a:r>
            <a:r>
              <a:rPr lang="en-US" dirty="0" err="1" smtClean="0"/>
              <a:t>koordinasi</a:t>
            </a:r>
            <a:r>
              <a:rPr lang="en-US" dirty="0" smtClean="0"/>
              <a:t>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05" name="Google Shape;205;p31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8782544" flipH="1">
            <a:off x="2490549" y="1039473"/>
            <a:ext cx="1124399" cy="510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/>
      <p:bldP spid="198" grpId="0" build="p"/>
      <p:bldP spid="200" grpId="0" build="p"/>
      <p:bldP spid="20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2"/>
          <p:cNvSpPr txBox="1">
            <a:spLocks noGrp="1"/>
          </p:cNvSpPr>
          <p:nvPr>
            <p:ph type="title"/>
          </p:nvPr>
        </p:nvSpPr>
        <p:spPr>
          <a:xfrm>
            <a:off x="762000" y="1245525"/>
            <a:ext cx="35814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 err="1" smtClean="0">
                <a:solidFill>
                  <a:schemeClr val="bg2"/>
                </a:solidFill>
              </a:rPr>
              <a:t>Dalam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 err="1" smtClean="0">
                <a:solidFill>
                  <a:schemeClr val="bg2"/>
                </a:solidFill>
              </a:rPr>
              <a:t>ikatan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 err="1" smtClean="0">
                <a:solidFill>
                  <a:schemeClr val="bg2"/>
                </a:solidFill>
              </a:rPr>
              <a:t>kovalen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 err="1" smtClean="0">
                <a:solidFill>
                  <a:schemeClr val="bg2"/>
                </a:solidFill>
              </a:rPr>
              <a:t>terjadi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 err="1" smtClean="0">
                <a:solidFill>
                  <a:schemeClr val="bg2"/>
                </a:solidFill>
              </a:rPr>
              <a:t>penggunaan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 err="1" smtClean="0">
                <a:solidFill>
                  <a:schemeClr val="bg2"/>
                </a:solidFill>
              </a:rPr>
              <a:t>bersama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 err="1" smtClean="0">
                <a:solidFill>
                  <a:schemeClr val="bg2"/>
                </a:solidFill>
              </a:rPr>
              <a:t>pasangan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 err="1" smtClean="0">
                <a:solidFill>
                  <a:schemeClr val="bg2"/>
                </a:solidFill>
              </a:rPr>
              <a:t>elektron</a:t>
            </a:r>
            <a:endParaRPr b="0" dirty="0">
              <a:solidFill>
                <a:schemeClr val="bg2"/>
              </a:solidFill>
            </a:endParaRPr>
          </a:p>
        </p:txBody>
      </p:sp>
      <p:sp>
        <p:nvSpPr>
          <p:cNvPr id="401" name="Google Shape;401;p42"/>
          <p:cNvSpPr/>
          <p:nvPr/>
        </p:nvSpPr>
        <p:spPr>
          <a:xfrm>
            <a:off x="381000" y="305815"/>
            <a:ext cx="1253610" cy="738785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rgbClr val="595959">
              <a:alpha val="267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239864"/>
              </p:ext>
            </p:extLst>
          </p:nvPr>
        </p:nvGraphicFramePr>
        <p:xfrm>
          <a:off x="685800" y="1885950"/>
          <a:ext cx="423041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31" name="ChemSketch" r:id="rId4" imgW="292320" imgH="368280" progId="ACD.ChemSketch.20">
                  <p:embed/>
                </p:oleObj>
              </mc:Choice>
              <mc:Fallback>
                <p:oleObj name="ChemSketch" r:id="rId4" imgW="29232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" y="1885950"/>
                        <a:ext cx="423041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038726"/>
              </p:ext>
            </p:extLst>
          </p:nvPr>
        </p:nvGraphicFramePr>
        <p:xfrm>
          <a:off x="1143000" y="1885950"/>
          <a:ext cx="563904" cy="60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32" name="ChemSketch" r:id="rId6" imgW="343080" imgH="368280" progId="ACD.ChemSketch.20">
                  <p:embed/>
                </p:oleObj>
              </mc:Choice>
              <mc:Fallback>
                <p:oleObj name="ChemSketch" r:id="rId6" imgW="34308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43000" y="1885950"/>
                        <a:ext cx="563904" cy="60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8730834"/>
              </p:ext>
            </p:extLst>
          </p:nvPr>
        </p:nvGraphicFramePr>
        <p:xfrm>
          <a:off x="977900" y="19240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33" name="ChemSketch" r:id="rId8" imgW="241200" imgH="419040" progId="ACD.ChemSketch.20">
                  <p:embed/>
                </p:oleObj>
              </mc:Choice>
              <mc:Fallback>
                <p:oleObj name="ChemSketch" r:id="rId8" imgW="24120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77900" y="1924050"/>
                        <a:ext cx="2413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125524"/>
              </p:ext>
            </p:extLst>
          </p:nvPr>
        </p:nvGraphicFramePr>
        <p:xfrm>
          <a:off x="1143000" y="21145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34" name="ChemSketch" r:id="rId10" imgW="76320" imgH="76320" progId="ACD.ChemSketch.20">
                  <p:embed/>
                </p:oleObj>
              </mc:Choice>
              <mc:Fallback>
                <p:oleObj name="ChemSketch" r:id="rId10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43000" y="2114550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342162"/>
              </p:ext>
            </p:extLst>
          </p:nvPr>
        </p:nvGraphicFramePr>
        <p:xfrm>
          <a:off x="1295400" y="19621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35" name="ChemSketch" r:id="rId12" imgW="177840" imgH="76320" progId="ACD.ChemSketch.20">
                  <p:embed/>
                </p:oleObj>
              </mc:Choice>
              <mc:Fallback>
                <p:oleObj name="ChemSketch" r:id="rId12" imgW="17784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295400" y="1962150"/>
                        <a:ext cx="1778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915591"/>
              </p:ext>
            </p:extLst>
          </p:nvPr>
        </p:nvGraphicFramePr>
        <p:xfrm>
          <a:off x="1295400" y="23431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36" name="ChemSketch" r:id="rId14" imgW="177840" imgH="76320" progId="ACD.ChemSketch.20">
                  <p:embed/>
                </p:oleObj>
              </mc:Choice>
              <mc:Fallback>
                <p:oleObj name="ChemSketch" r:id="rId14" imgW="17784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295400" y="2343150"/>
                        <a:ext cx="1778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6955335"/>
              </p:ext>
            </p:extLst>
          </p:nvPr>
        </p:nvGraphicFramePr>
        <p:xfrm>
          <a:off x="1634610" y="21145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37" name="ChemSketch" r:id="rId15" imgW="76320" imgH="177840" progId="ACD.ChemSketch.20">
                  <p:embed/>
                </p:oleObj>
              </mc:Choice>
              <mc:Fallback>
                <p:oleObj name="ChemSketch" r:id="rId15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634610" y="2114550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819073"/>
              </p:ext>
            </p:extLst>
          </p:nvPr>
        </p:nvGraphicFramePr>
        <p:xfrm>
          <a:off x="5029199" y="649897"/>
          <a:ext cx="457201" cy="552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38" name="ChemSketch" r:id="rId17" imgW="304920" imgH="368280" progId="ACD.ChemSketch.20">
                  <p:embed/>
                </p:oleObj>
              </mc:Choice>
              <mc:Fallback>
                <p:oleObj name="ChemSketch" r:id="rId17" imgW="30492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029199" y="649897"/>
                        <a:ext cx="457201" cy="5524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080955"/>
              </p:ext>
            </p:extLst>
          </p:nvPr>
        </p:nvGraphicFramePr>
        <p:xfrm>
          <a:off x="5562600" y="647700"/>
          <a:ext cx="4572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39" name="ChemSketch" r:id="rId19" imgW="304920" imgH="368280" progId="ACD.ChemSketch.20">
                  <p:embed/>
                </p:oleObj>
              </mc:Choice>
              <mc:Fallback>
                <p:oleObj name="ChemSketch" r:id="rId19" imgW="30492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562600" y="647700"/>
                        <a:ext cx="457200" cy="55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46262"/>
              </p:ext>
            </p:extLst>
          </p:nvPr>
        </p:nvGraphicFramePr>
        <p:xfrm>
          <a:off x="5029200" y="8191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40" name="ChemSketch" r:id="rId21" imgW="76320" imgH="177840" progId="ACD.ChemSketch.20">
                  <p:embed/>
                </p:oleObj>
              </mc:Choice>
              <mc:Fallback>
                <p:oleObj name="ChemSketch" r:id="rId21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029200" y="819150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880816"/>
              </p:ext>
            </p:extLst>
          </p:nvPr>
        </p:nvGraphicFramePr>
        <p:xfrm>
          <a:off x="5410200" y="8191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41" name="ChemSketch" r:id="rId23" imgW="76320" imgH="177840" progId="ACD.ChemSketch.20">
                  <p:embed/>
                </p:oleObj>
              </mc:Choice>
              <mc:Fallback>
                <p:oleObj name="ChemSketch" r:id="rId23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410200" y="819150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0656821"/>
              </p:ext>
            </p:extLst>
          </p:nvPr>
        </p:nvGraphicFramePr>
        <p:xfrm>
          <a:off x="5156200" y="675207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42" name="ChemSketch" r:id="rId24" imgW="177840" imgH="76320" progId="ACD.ChemSketch.20">
                  <p:embed/>
                </p:oleObj>
              </mc:Choice>
              <mc:Fallback>
                <p:oleObj name="ChemSketch" r:id="rId24" imgW="17784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156200" y="675207"/>
                        <a:ext cx="1778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705755"/>
              </p:ext>
            </p:extLst>
          </p:nvPr>
        </p:nvGraphicFramePr>
        <p:xfrm>
          <a:off x="5562600" y="8191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43" name="ChemSketch" r:id="rId26" imgW="76320" imgH="177840" progId="ACD.ChemSketch.20">
                  <p:embed/>
                </p:oleObj>
              </mc:Choice>
              <mc:Fallback>
                <p:oleObj name="ChemSketch" r:id="rId26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562600" y="819150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565598"/>
              </p:ext>
            </p:extLst>
          </p:nvPr>
        </p:nvGraphicFramePr>
        <p:xfrm>
          <a:off x="5943600" y="8191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44" name="ChemSketch" r:id="rId28" imgW="76320" imgH="177840" progId="ACD.ChemSketch.20">
                  <p:embed/>
                </p:oleObj>
              </mc:Choice>
              <mc:Fallback>
                <p:oleObj name="ChemSketch" r:id="rId28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943600" y="819150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419186"/>
              </p:ext>
            </p:extLst>
          </p:nvPr>
        </p:nvGraphicFramePr>
        <p:xfrm>
          <a:off x="5689600" y="675207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45" name="ChemSketch" r:id="rId29" imgW="177840" imgH="76320" progId="ACD.ChemSketch.20">
                  <p:embed/>
                </p:oleObj>
              </mc:Choice>
              <mc:Fallback>
                <p:oleObj name="ChemSketch" r:id="rId29" imgW="17784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689600" y="675207"/>
                        <a:ext cx="1778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165456"/>
              </p:ext>
            </p:extLst>
          </p:nvPr>
        </p:nvGraphicFramePr>
        <p:xfrm>
          <a:off x="5026729" y="2220764"/>
          <a:ext cx="459671" cy="579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46" name="ChemSketch" r:id="rId31" imgW="292320" imgH="368280" progId="ACD.ChemSketch.20">
                  <p:embed/>
                </p:oleObj>
              </mc:Choice>
              <mc:Fallback>
                <p:oleObj name="ChemSketch" r:id="rId31" imgW="29232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026729" y="2220764"/>
                        <a:ext cx="459671" cy="579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169647"/>
              </p:ext>
            </p:extLst>
          </p:nvPr>
        </p:nvGraphicFramePr>
        <p:xfrm>
          <a:off x="5536324" y="2221454"/>
          <a:ext cx="483476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47" name="ChemSketch" r:id="rId33" imgW="292320" imgH="368280" progId="ACD.ChemSketch.20">
                  <p:embed/>
                </p:oleObj>
              </mc:Choice>
              <mc:Fallback>
                <p:oleObj name="ChemSketch" r:id="rId33" imgW="29232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5536324" y="2221454"/>
                        <a:ext cx="483476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579899"/>
              </p:ext>
            </p:extLst>
          </p:nvPr>
        </p:nvGraphicFramePr>
        <p:xfrm>
          <a:off x="5156200" y="22669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48" name="ChemSketch" r:id="rId35" imgW="177840" imgH="76320" progId="ACD.ChemSketch.20">
                  <p:embed/>
                </p:oleObj>
              </mc:Choice>
              <mc:Fallback>
                <p:oleObj name="ChemSketch" r:id="rId35" imgW="17784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5156200" y="2266950"/>
                        <a:ext cx="1778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051598"/>
              </p:ext>
            </p:extLst>
          </p:nvPr>
        </p:nvGraphicFramePr>
        <p:xfrm>
          <a:off x="5410200" y="23939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49" name="ChemSketch" r:id="rId37" imgW="76320" imgH="177840" progId="ACD.ChemSketch.20">
                  <p:embed/>
                </p:oleObj>
              </mc:Choice>
              <mc:Fallback>
                <p:oleObj name="ChemSketch" r:id="rId37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5410200" y="2393950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40077"/>
              </p:ext>
            </p:extLst>
          </p:nvPr>
        </p:nvGraphicFramePr>
        <p:xfrm>
          <a:off x="5410200" y="25717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50" name="ChemSketch" r:id="rId39" imgW="76320" imgH="76320" progId="ACD.ChemSketch.20">
                  <p:embed/>
                </p:oleObj>
              </mc:Choice>
              <mc:Fallback>
                <p:oleObj name="ChemSketch" r:id="rId39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5410200" y="2571750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865097"/>
              </p:ext>
            </p:extLst>
          </p:nvPr>
        </p:nvGraphicFramePr>
        <p:xfrm>
          <a:off x="5613400" y="21145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51" name="ChemSketch" r:id="rId41" imgW="330120" imgH="419040" progId="ACD.ChemSketch.20">
                  <p:embed/>
                </p:oleObj>
              </mc:Choice>
              <mc:Fallback>
                <p:oleObj name="ChemSketch" r:id="rId41" imgW="33012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5613400" y="2114550"/>
                        <a:ext cx="3302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" name="Object 3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365511"/>
              </p:ext>
            </p:extLst>
          </p:nvPr>
        </p:nvGraphicFramePr>
        <p:xfrm>
          <a:off x="5486400" y="23812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52" name="ChemSketch" r:id="rId43" imgW="241200" imgH="419040" progId="ACD.ChemSketch.20">
                  <p:embed/>
                </p:oleObj>
              </mc:Choice>
              <mc:Fallback>
                <p:oleObj name="ChemSketch" r:id="rId43" imgW="24120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5486400" y="2381250"/>
                        <a:ext cx="2413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" name="Object 3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6474"/>
              </p:ext>
            </p:extLst>
          </p:nvPr>
        </p:nvGraphicFramePr>
        <p:xfrm>
          <a:off x="5486400" y="2228850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53" name="ChemSketch" r:id="rId45" imgW="241200" imgH="495360" progId="ACD.ChemSketch.20">
                  <p:embed/>
                </p:oleObj>
              </mc:Choice>
              <mc:Fallback>
                <p:oleObj name="ChemSketch" r:id="rId45" imgW="241200" imgH="49536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5486400" y="2228850"/>
                        <a:ext cx="241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2000" y="272415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hidrogen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klorin</a:t>
            </a:r>
            <a:r>
              <a:rPr lang="en-US" dirty="0" smtClean="0"/>
              <a:t>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menyumbangkan</a:t>
            </a:r>
            <a:r>
              <a:rPr lang="en-US" dirty="0" smtClean="0"/>
              <a:t> 1 </a:t>
            </a:r>
            <a:r>
              <a:rPr lang="en-US" dirty="0" err="1" smtClean="0"/>
              <a:t>elektron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105400" y="135255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oksigen</a:t>
            </a:r>
            <a:r>
              <a:rPr lang="en-US" dirty="0" smtClean="0"/>
              <a:t>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menyumbangkan</a:t>
            </a:r>
            <a:r>
              <a:rPr lang="en-US" dirty="0" smtClean="0"/>
              <a:t> 2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105400" y="3035983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Masing-masing</a:t>
            </a:r>
            <a:r>
              <a:rPr lang="en-US" dirty="0" smtClean="0"/>
              <a:t> nitrogen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menyumbangkan</a:t>
            </a:r>
            <a:r>
              <a:rPr lang="en-US" dirty="0" smtClean="0"/>
              <a:t> 3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" grpId="0"/>
      <p:bldP spid="2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1"/>
          <p:cNvSpPr txBox="1">
            <a:spLocks noGrp="1"/>
          </p:cNvSpPr>
          <p:nvPr>
            <p:ph type="title"/>
          </p:nvPr>
        </p:nvSpPr>
        <p:spPr>
          <a:xfrm>
            <a:off x="2689286" y="598708"/>
            <a:ext cx="3124580" cy="6195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 </a:t>
            </a:r>
            <a:endParaRPr sz="2400" dirty="0"/>
          </a:p>
        </p:txBody>
      </p:sp>
      <p:sp>
        <p:nvSpPr>
          <p:cNvPr id="389" name="Google Shape;389;p41"/>
          <p:cNvSpPr txBox="1">
            <a:spLocks noGrp="1"/>
          </p:cNvSpPr>
          <p:nvPr>
            <p:ph type="body" idx="1"/>
          </p:nvPr>
        </p:nvSpPr>
        <p:spPr>
          <a:xfrm>
            <a:off x="3048000" y="1428751"/>
            <a:ext cx="3627375" cy="13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 err="1" smtClean="0"/>
              <a:t>Bisakah</a:t>
            </a:r>
            <a:r>
              <a:rPr lang="en-US" dirty="0" smtClean="0"/>
              <a:t> </a:t>
            </a:r>
            <a:r>
              <a:rPr lang="en-US" dirty="0" err="1" smtClean="0"/>
              <a:t>pasangan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atom </a:t>
            </a:r>
            <a:r>
              <a:rPr lang="en-US" dirty="0" err="1" smtClean="0"/>
              <a:t>saja</a:t>
            </a:r>
            <a:r>
              <a:rPr lang="en-US" dirty="0" smtClean="0"/>
              <a:t>?</a:t>
            </a:r>
            <a:endParaRPr dirty="0"/>
          </a:p>
        </p:txBody>
      </p:sp>
      <p:pic>
        <p:nvPicPr>
          <p:cNvPr id="390" name="Google Shape;390;p41"/>
          <p:cNvPicPr preferRelativeResize="0"/>
          <p:nvPr/>
        </p:nvPicPr>
        <p:blipFill rotWithShape="1">
          <a:blip r:embed="rId3">
            <a:alphaModFix amt="78000"/>
          </a:blip>
          <a:srcRect l="19967"/>
          <a:stretch/>
        </p:blipFill>
        <p:spPr>
          <a:xfrm rot="3044709">
            <a:off x="1954102" y="430061"/>
            <a:ext cx="1470368" cy="75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25" y="1324475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3000" y="2550900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Pengertian Ikatan Kov. Koordinasi  </a:t>
            </a: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828800" y="590550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Pengertian Ikatan Kovalen Koordinasi </a:t>
            </a:r>
            <a:endParaRPr dirty="0"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398275" y="1401825"/>
            <a:ext cx="69633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spcAft>
                <a:spcPts val="1600"/>
              </a:spcAft>
              <a:buNone/>
            </a:pPr>
            <a:r>
              <a:rPr lang="en-US" sz="2000" dirty="0" err="1" smtClean="0"/>
              <a:t>Ikatan</a:t>
            </a:r>
            <a:r>
              <a:rPr lang="en-US" sz="2000" dirty="0" smtClean="0"/>
              <a:t> </a:t>
            </a:r>
            <a:r>
              <a:rPr lang="en-US" sz="2000" dirty="0" err="1" smtClean="0"/>
              <a:t>kovalen</a:t>
            </a:r>
            <a:r>
              <a:rPr lang="en-US" sz="2000" dirty="0" smtClean="0"/>
              <a:t> </a:t>
            </a:r>
            <a:r>
              <a:rPr lang="en-US" sz="2000" dirty="0" err="1" smtClean="0"/>
              <a:t>koordinasi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ikatan</a:t>
            </a:r>
            <a:r>
              <a:rPr lang="en-US" sz="2000" dirty="0" smtClean="0"/>
              <a:t> </a:t>
            </a:r>
            <a:r>
              <a:rPr lang="en-US" sz="2000" dirty="0" err="1" smtClean="0"/>
              <a:t>kovalen</a:t>
            </a:r>
            <a:r>
              <a:rPr lang="en-US" sz="2000" dirty="0" smtClean="0"/>
              <a:t> </a:t>
            </a:r>
            <a:r>
              <a:rPr lang="en-US" sz="2000" dirty="0" err="1" smtClean="0"/>
              <a:t>dimana</a:t>
            </a:r>
            <a:r>
              <a:rPr lang="en-US" sz="2000" dirty="0" smtClean="0"/>
              <a:t> </a:t>
            </a:r>
            <a:r>
              <a:rPr lang="en-US" sz="2000" dirty="0" err="1" smtClean="0"/>
              <a:t>pasangan</a:t>
            </a:r>
            <a:r>
              <a:rPr lang="en-US" sz="2000" dirty="0" smtClean="0"/>
              <a:t> </a:t>
            </a:r>
            <a:r>
              <a:rPr lang="en-US" sz="2000" dirty="0" err="1" smtClean="0"/>
              <a:t>elektron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dipakai</a:t>
            </a:r>
            <a:r>
              <a:rPr lang="en-US" sz="2000" dirty="0" smtClean="0"/>
              <a:t> </a:t>
            </a:r>
            <a:r>
              <a:rPr lang="en-US" sz="2000" dirty="0" err="1" smtClean="0"/>
              <a:t>bersama</a:t>
            </a:r>
            <a:r>
              <a:rPr lang="en-US" sz="2000" dirty="0" smtClean="0"/>
              <a:t> </a:t>
            </a:r>
            <a:r>
              <a:rPr lang="en-US" sz="2000" b="1" dirty="0" err="1" smtClean="0"/>
              <a:t>berasal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dari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salah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satu</a:t>
            </a:r>
            <a:r>
              <a:rPr lang="en-US" sz="2000" b="1" dirty="0" smtClean="0"/>
              <a:t> atom yang </a:t>
            </a:r>
            <a:r>
              <a:rPr lang="en-US" sz="2000" b="1" dirty="0" err="1" smtClean="0"/>
              <a:t>berikatan</a:t>
            </a:r>
            <a:r>
              <a:rPr lang="en-US" sz="2000" b="1" dirty="0" smtClean="0"/>
              <a:t>.</a:t>
            </a:r>
            <a:r>
              <a:rPr lang="en-US" sz="2000" dirty="0" smtClean="0"/>
              <a:t> 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en-US" sz="2000" dirty="0" err="1" smtClean="0"/>
              <a:t>Ikatan</a:t>
            </a:r>
            <a:r>
              <a:rPr lang="en-US" sz="2000" dirty="0" smtClean="0"/>
              <a:t> </a:t>
            </a:r>
            <a:r>
              <a:rPr lang="en-US" sz="2000" dirty="0" err="1" smtClean="0"/>
              <a:t>kovalen</a:t>
            </a:r>
            <a:r>
              <a:rPr lang="en-US" sz="2000" dirty="0" smtClean="0"/>
              <a:t> </a:t>
            </a:r>
            <a:r>
              <a:rPr lang="en-US" sz="2000" dirty="0" err="1" smtClean="0"/>
              <a:t>koordinasi</a:t>
            </a:r>
            <a:r>
              <a:rPr lang="en-US" sz="2000" dirty="0" smtClean="0"/>
              <a:t> </a:t>
            </a:r>
            <a:r>
              <a:rPr lang="en-US" sz="2000" dirty="0" err="1" smtClean="0"/>
              <a:t>terjadi</a:t>
            </a:r>
            <a:r>
              <a:rPr lang="en-US" sz="2000" dirty="0" smtClean="0"/>
              <a:t> 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salah</a:t>
            </a:r>
            <a:r>
              <a:rPr lang="en-US" sz="2000" dirty="0" smtClean="0"/>
              <a:t> </a:t>
            </a:r>
            <a:r>
              <a:rPr lang="en-US" sz="2000" dirty="0" err="1" smtClean="0"/>
              <a:t>satu</a:t>
            </a:r>
            <a:r>
              <a:rPr lang="en-US" sz="2000" dirty="0" smtClean="0"/>
              <a:t> atom </a:t>
            </a:r>
            <a:r>
              <a:rPr lang="en-US" sz="2000" dirty="0" err="1" smtClean="0"/>
              <a:t>mempunyai</a:t>
            </a:r>
            <a:r>
              <a:rPr lang="en-US" sz="2000" dirty="0" smtClean="0"/>
              <a:t> </a:t>
            </a:r>
            <a:r>
              <a:rPr lang="en-US" sz="2000" dirty="0" err="1" smtClean="0"/>
              <a:t>pasangan</a:t>
            </a:r>
            <a:r>
              <a:rPr lang="en-US" sz="2000" dirty="0" smtClean="0"/>
              <a:t> </a:t>
            </a:r>
            <a:r>
              <a:rPr lang="en-US" sz="2000" dirty="0" err="1" smtClean="0"/>
              <a:t>elektron</a:t>
            </a:r>
            <a:r>
              <a:rPr lang="en-US" sz="2000" dirty="0" smtClean="0"/>
              <a:t> </a:t>
            </a:r>
            <a:r>
              <a:rPr lang="en-US" sz="2000" dirty="0" err="1" smtClean="0"/>
              <a:t>bebas</a:t>
            </a:r>
            <a:r>
              <a:rPr lang="en-US" sz="2000" dirty="0" smtClean="0"/>
              <a:t> (PEB</a:t>
            </a:r>
            <a:r>
              <a:rPr lang="en-US" sz="2000" dirty="0"/>
              <a:t>). </a:t>
            </a:r>
            <a:r>
              <a:rPr lang="en-US" sz="2000" dirty="0" err="1"/>
              <a:t>Contoh</a:t>
            </a:r>
            <a:r>
              <a:rPr lang="en-US" sz="2000" dirty="0"/>
              <a:t>: NH</a:t>
            </a:r>
            <a:r>
              <a:rPr lang="en-US" sz="2000" baseline="-25000" dirty="0"/>
              <a:t>4</a:t>
            </a:r>
            <a:r>
              <a:rPr lang="en-US" sz="2000" baseline="30000" dirty="0"/>
              <a:t>+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NH</a:t>
            </a:r>
            <a:r>
              <a:rPr lang="en-US" sz="1400" dirty="0"/>
              <a:t>3</a:t>
            </a:r>
            <a:r>
              <a:rPr lang="en-US" sz="2000" dirty="0"/>
              <a:t>BF</a:t>
            </a:r>
            <a:r>
              <a:rPr lang="en-US" sz="1400" dirty="0"/>
              <a:t>3</a:t>
            </a:r>
            <a:r>
              <a:rPr lang="en-US" sz="2000" dirty="0"/>
              <a:t>.</a:t>
            </a:r>
          </a:p>
          <a:p>
            <a:pPr marL="0" indent="0" algn="just">
              <a:spcAft>
                <a:spcPts val="1600"/>
              </a:spcAft>
              <a:buNone/>
            </a:pP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0" name="Google Shape;220;p33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990600" y="1509137"/>
                <a:ext cx="2901600" cy="2270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indent="0">
                  <a:spcAft>
                    <a:spcPts val="1600"/>
                  </a:spcAft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Ion ammonium (</a:t>
                </a:r>
                <a:r>
                  <a:rPr lang="en-US" sz="2000" dirty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NH</a:t>
                </a:r>
                <a:r>
                  <a:rPr lang="en-US" sz="2000" baseline="-25000" dirty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4</a:t>
                </a:r>
                <a:r>
                  <a:rPr lang="en-US" sz="2000" baseline="30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+</a:t>
                </a:r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) </a:t>
                </a:r>
                <a:r>
                  <a:rPr lang="en-US" sz="2000" dirty="0" err="1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terbentuk</a:t>
                </a:r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 </a:t>
                </a:r>
                <a:r>
                  <a:rPr lang="en-US" sz="2000" dirty="0" err="1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dari</a:t>
                </a:r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 </a:t>
                </a:r>
                <a:r>
                  <a:rPr lang="en-US" sz="2000" dirty="0" err="1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amonia</a:t>
                </a:r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 (NH</a:t>
                </a:r>
                <a:r>
                  <a:rPr lang="en-US" sz="14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3</a:t>
                </a:r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) </a:t>
                </a:r>
                <a:r>
                  <a:rPr lang="en-US" sz="2000" dirty="0" err="1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dan</a:t>
                </a:r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 ion </a:t>
                </a:r>
                <a:r>
                  <a:rPr lang="en-US" sz="2000" dirty="0" err="1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hidrogen</a:t>
                </a:r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i="0">
                            <a:solidFill>
                              <a:schemeClr val="tx1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ar-AE" sz="2000" i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 </a:t>
                </a:r>
                <a:r>
                  <a:rPr lang="en-US" sz="2000" dirty="0" err="1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melalaui</a:t>
                </a:r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 </a:t>
                </a:r>
                <a:r>
                  <a:rPr lang="en-US" sz="2000" dirty="0" err="1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ikatan</a:t>
                </a:r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 </a:t>
                </a:r>
                <a:r>
                  <a:rPr lang="en-US" sz="2000" dirty="0" err="1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kovalen</a:t>
                </a:r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 </a:t>
                </a:r>
                <a:r>
                  <a:rPr lang="en-US" sz="2000" dirty="0" err="1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koordinasi</a:t>
                </a:r>
                <a:endParaRPr lang="en-US" sz="2000" dirty="0">
                  <a:solidFill>
                    <a:schemeClr val="tx1"/>
                  </a:solidFill>
                  <a:latin typeface="Roboto Medium" charset="0"/>
                  <a:ea typeface="Roboto Medium" charset="0"/>
                </a:endParaRPr>
              </a:p>
            </p:txBody>
          </p:sp>
        </mc:Choice>
        <mc:Fallback xmlns="">
          <p:sp>
            <p:nvSpPr>
              <p:cNvPr id="220" name="Google Shape;220;p33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90600" y="1509137"/>
                <a:ext cx="2901600" cy="2270400"/>
              </a:xfrm>
              <a:prstGeom prst="rect">
                <a:avLst/>
              </a:prstGeom>
              <a:blipFill rotWithShape="1">
                <a:blip r:embed="rId4"/>
                <a:stretch>
                  <a:fillRect l="-2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1" name="Google Shape;221;p33"/>
          <p:cNvSpPr txBox="1">
            <a:spLocks noGrp="1"/>
          </p:cNvSpPr>
          <p:nvPr>
            <p:ph type="title"/>
          </p:nvPr>
        </p:nvSpPr>
        <p:spPr>
          <a:xfrm>
            <a:off x="609600" y="569428"/>
            <a:ext cx="365759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>
                <a:latin typeface="Roboto Medium" charset="0"/>
                <a:ea typeface="Roboto Medium" charset="0"/>
              </a:rPr>
              <a:t>Proses pembentukan ikatan kovalen koordinasi </a:t>
            </a:r>
            <a:endParaRPr sz="2000" dirty="0">
              <a:latin typeface="Roboto Medium" charset="0"/>
              <a:ea typeface="Roboto Medium" charset="0"/>
            </a:endParaRPr>
          </a:p>
        </p:txBody>
      </p:sp>
      <p:pic>
        <p:nvPicPr>
          <p:cNvPr id="222" name="Google Shape;222;p33"/>
          <p:cNvPicPr preferRelativeResize="0"/>
          <p:nvPr/>
        </p:nvPicPr>
        <p:blipFill>
          <a:blip r:embed="rId5">
            <a:alphaModFix amt="56000"/>
          </a:blip>
          <a:stretch>
            <a:fillRect/>
          </a:stretch>
        </p:blipFill>
        <p:spPr>
          <a:xfrm rot="10800000">
            <a:off x="1124174" y="1168951"/>
            <a:ext cx="2609625" cy="325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855535" y="903973"/>
            <a:ext cx="673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Roboto Medium" charset="0"/>
                <a:ea typeface="Roboto Medium" charset="0"/>
              </a:rPr>
              <a:t>7</a:t>
            </a:r>
            <a:r>
              <a:rPr lang="en-US" sz="2000" dirty="0" smtClean="0">
                <a:latin typeface="Roboto Medium" charset="0"/>
                <a:ea typeface="Roboto Medium" charset="0"/>
              </a:rPr>
              <a:t>N =</a:t>
            </a:r>
            <a:endParaRPr lang="en-US" sz="2000" dirty="0">
              <a:latin typeface="Roboto Medium" charset="0"/>
              <a:ea typeface="Roboto Medium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25056" y="903972"/>
            <a:ext cx="611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Roboto Medium" charset="0"/>
                <a:ea typeface="Roboto Medium" charset="0"/>
              </a:rPr>
              <a:t>2 5 </a:t>
            </a:r>
            <a:endParaRPr lang="en-US" sz="2000" dirty="0">
              <a:latin typeface="Roboto Medium" charset="0"/>
              <a:ea typeface="Roboto Medium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0782124"/>
              </p:ext>
            </p:extLst>
          </p:nvPr>
        </p:nvGraphicFramePr>
        <p:xfrm>
          <a:off x="6044981" y="736338"/>
          <a:ext cx="450280" cy="5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" name="ChemSketch" r:id="rId6" imgW="292320" imgH="368280" progId="ACD.ChemSketch.20">
                  <p:embed/>
                </p:oleObj>
              </mc:Choice>
              <mc:Fallback>
                <p:oleObj name="ChemSketch" r:id="rId6" imgW="29232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44981" y="736338"/>
                        <a:ext cx="450280" cy="5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392187"/>
              </p:ext>
            </p:extLst>
          </p:nvPr>
        </p:nvGraphicFramePr>
        <p:xfrm>
          <a:off x="6172200" y="7429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" name="ChemSketch" r:id="rId8" imgW="177840" imgH="76320" progId="ACD.ChemSketch.20">
                  <p:embed/>
                </p:oleObj>
              </mc:Choice>
              <mc:Fallback>
                <p:oleObj name="ChemSketch" r:id="rId8" imgW="17784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172200" y="742950"/>
                        <a:ext cx="1778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4365647"/>
              </p:ext>
            </p:extLst>
          </p:nvPr>
        </p:nvGraphicFramePr>
        <p:xfrm>
          <a:off x="6019800" y="990964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" name="ChemSketch" r:id="rId10" imgW="76320" imgH="76320" progId="ACD.ChemSketch.20">
                  <p:embed/>
                </p:oleObj>
              </mc:Choice>
              <mc:Fallback>
                <p:oleObj name="ChemSketch" r:id="rId10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19800" y="990964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494300"/>
              </p:ext>
            </p:extLst>
          </p:nvPr>
        </p:nvGraphicFramePr>
        <p:xfrm>
          <a:off x="6172200" y="1200759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" name="ChemSketch" r:id="rId12" imgW="76320" imgH="76320" progId="ACD.ChemSketch.20">
                  <p:embed/>
                </p:oleObj>
              </mc:Choice>
              <mc:Fallback>
                <p:oleObj name="ChemSketch" r:id="rId12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172200" y="1200759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150296"/>
              </p:ext>
            </p:extLst>
          </p:nvPr>
        </p:nvGraphicFramePr>
        <p:xfrm>
          <a:off x="6400800" y="9715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1" name="ChemSketch" r:id="rId13" imgW="76320" imgH="76320" progId="ACD.ChemSketch.20">
                  <p:embed/>
                </p:oleObj>
              </mc:Choice>
              <mc:Fallback>
                <p:oleObj name="ChemSketch" r:id="rId13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00800" y="971550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905228" y="1501937"/>
            <a:ext cx="673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Roboto Medium" charset="0"/>
                <a:ea typeface="Roboto Medium" charset="0"/>
              </a:rPr>
              <a:t>1</a:t>
            </a:r>
            <a:r>
              <a:rPr lang="en-US" sz="2000" dirty="0">
                <a:latin typeface="Roboto Medium" charset="0"/>
                <a:ea typeface="Roboto Medium" charset="0"/>
              </a:rPr>
              <a:t>H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=</a:t>
            </a:r>
            <a:endParaRPr lang="en-US" sz="2000" dirty="0">
              <a:latin typeface="Roboto Medium" charset="0"/>
              <a:ea typeface="Roboto Medium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25056" y="149405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Roboto Medium" charset="0"/>
                <a:ea typeface="Roboto Medium" charset="0"/>
              </a:rPr>
              <a:t>1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20875"/>
              </p:ext>
            </p:extLst>
          </p:nvPr>
        </p:nvGraphicFramePr>
        <p:xfrm>
          <a:off x="5804470" y="1375956"/>
          <a:ext cx="443930" cy="55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2" name="ChemSketch" r:id="rId14" imgW="292320" imgH="368280" progId="ACD.ChemSketch.20">
                  <p:embed/>
                </p:oleObj>
              </mc:Choice>
              <mc:Fallback>
                <p:oleObj name="ChemSketch" r:id="rId14" imgW="29232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804470" y="1375956"/>
                        <a:ext cx="443930" cy="55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12461"/>
              </p:ext>
            </p:extLst>
          </p:nvPr>
        </p:nvGraphicFramePr>
        <p:xfrm>
          <a:off x="5702300" y="1438389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" name="ChemSketch" r:id="rId16" imgW="241200" imgH="419040" progId="ACD.ChemSketch.20">
                  <p:embed/>
                </p:oleObj>
              </mc:Choice>
              <mc:Fallback>
                <p:oleObj name="ChemSketch" r:id="rId16" imgW="24120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702300" y="1438389"/>
                        <a:ext cx="2413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2836770"/>
              </p:ext>
            </p:extLst>
          </p:nvPr>
        </p:nvGraphicFramePr>
        <p:xfrm>
          <a:off x="7467600" y="1493943"/>
          <a:ext cx="45085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4" name="ChemSketch" r:id="rId18" imgW="292320" imgH="368280" progId="ACD.ChemSketch.20">
                  <p:embed/>
                </p:oleObj>
              </mc:Choice>
              <mc:Fallback>
                <p:oleObj name="ChemSketch" r:id="rId18" imgW="292320" imgH="368280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1493943"/>
                        <a:ext cx="45085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1710123"/>
              </p:ext>
            </p:extLst>
          </p:nvPr>
        </p:nvGraphicFramePr>
        <p:xfrm>
          <a:off x="6934200" y="1494051"/>
          <a:ext cx="44291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" name="ChemSketch" r:id="rId20" imgW="292320" imgH="368280" progId="ACD.ChemSketch.20">
                  <p:embed/>
                </p:oleObj>
              </mc:Choice>
              <mc:Fallback>
                <p:oleObj name="ChemSketch" r:id="rId20" imgW="292320" imgH="368280" progId="ACD.ChemSketch.2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1494051"/>
                        <a:ext cx="442912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0348110"/>
              </p:ext>
            </p:extLst>
          </p:nvPr>
        </p:nvGraphicFramePr>
        <p:xfrm>
          <a:off x="7481888" y="1040451"/>
          <a:ext cx="44291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6" name="ChemSketch" r:id="rId22" imgW="292320" imgH="368280" progId="ACD.ChemSketch.20">
                  <p:embed/>
                </p:oleObj>
              </mc:Choice>
              <mc:Fallback>
                <p:oleObj name="ChemSketch" r:id="rId22" imgW="292320" imgH="368280" progId="ACD.ChemSketch.2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1888" y="1040451"/>
                        <a:ext cx="442912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8620807"/>
              </p:ext>
            </p:extLst>
          </p:nvPr>
        </p:nvGraphicFramePr>
        <p:xfrm>
          <a:off x="7443805" y="1962150"/>
          <a:ext cx="44291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" name="ChemSketch" r:id="rId23" imgW="292320" imgH="368280" progId="ACD.ChemSketch.20">
                  <p:embed/>
                </p:oleObj>
              </mc:Choice>
              <mc:Fallback>
                <p:oleObj name="ChemSketch" r:id="rId23" imgW="292320" imgH="368280" progId="ACD.ChemSketch.2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3805" y="1962150"/>
                        <a:ext cx="442912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173926"/>
              </p:ext>
            </p:extLst>
          </p:nvPr>
        </p:nvGraphicFramePr>
        <p:xfrm>
          <a:off x="7848600" y="1678508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" name="ChemSketch" r:id="rId24" imgW="76320" imgH="177840" progId="ACD.ChemSketch.20">
                  <p:embed/>
                </p:oleObj>
              </mc:Choice>
              <mc:Fallback>
                <p:oleObj name="ChemSketch" r:id="rId24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848600" y="1678508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594125"/>
              </p:ext>
            </p:extLst>
          </p:nvPr>
        </p:nvGraphicFramePr>
        <p:xfrm>
          <a:off x="7467600" y="1725628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" name="ChemSketch" r:id="rId26" imgW="76320" imgH="76320" progId="ACD.ChemSketch.20">
                  <p:embed/>
                </p:oleObj>
              </mc:Choice>
              <mc:Fallback>
                <p:oleObj name="ChemSketch" r:id="rId26" imgW="76320" imgH="76320" progId="ACD.ChemSketch.2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1725628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966793"/>
              </p:ext>
            </p:extLst>
          </p:nvPr>
        </p:nvGraphicFramePr>
        <p:xfrm>
          <a:off x="7543800" y="1501937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" name="ChemSketch" r:id="rId28" imgW="76320" imgH="76320" progId="ACD.ChemSketch.20">
                  <p:embed/>
                </p:oleObj>
              </mc:Choice>
              <mc:Fallback>
                <p:oleObj name="ChemSketch" r:id="rId28" imgW="76320" imgH="76320" progId="ACD.ChemSketch.2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1501937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629848"/>
              </p:ext>
            </p:extLst>
          </p:nvPr>
        </p:nvGraphicFramePr>
        <p:xfrm>
          <a:off x="7543800" y="19621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1" name="ChemSketch" r:id="rId30" imgW="76200" imgH="76200" progId="ACD.ChemSketch.20">
                  <p:embed/>
                </p:oleObj>
              </mc:Choice>
              <mc:Fallback>
                <p:oleObj name="ChemSketch" r:id="rId30" imgW="76200" imgH="76200" progId="ACD.ChemSketch.20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196215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749531"/>
              </p:ext>
            </p:extLst>
          </p:nvPr>
        </p:nvGraphicFramePr>
        <p:xfrm>
          <a:off x="7239000" y="1541507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2" name="ChemSketch" r:id="rId31" imgW="241200" imgH="419040" progId="ACD.ChemSketch.20">
                  <p:embed/>
                </p:oleObj>
              </mc:Choice>
              <mc:Fallback>
                <p:oleObj name="ChemSketch" r:id="rId31" imgW="241200" imgH="419040" progId="ACD.ChemSketch.2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1541507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9911998"/>
              </p:ext>
            </p:extLst>
          </p:nvPr>
        </p:nvGraphicFramePr>
        <p:xfrm>
          <a:off x="7620000" y="1801828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3" name="ChemSketch" r:id="rId33" imgW="241200" imgH="419040" progId="ACD.ChemSketch.20">
                  <p:embed/>
                </p:oleObj>
              </mc:Choice>
              <mc:Fallback>
                <p:oleObj name="ChemSketch" r:id="rId33" imgW="241200" imgH="419040" progId="ACD.ChemSketch.2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801828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19091"/>
              </p:ext>
            </p:extLst>
          </p:nvPr>
        </p:nvGraphicFramePr>
        <p:xfrm>
          <a:off x="7696200" y="1319851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4" name="ChemSketch" r:id="rId35" imgW="241200" imgH="419040" progId="ACD.ChemSketch.20">
                  <p:embed/>
                </p:oleObj>
              </mc:Choice>
              <mc:Fallback>
                <p:oleObj name="ChemSketch" r:id="rId35" imgW="241200" imgH="419040" progId="ACD.ChemSketch.2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1319851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897157" y="2800350"/>
            <a:ext cx="673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Roboto Medium" charset="0"/>
                <a:ea typeface="Roboto Medium" charset="0"/>
              </a:rPr>
              <a:t>1</a:t>
            </a:r>
            <a:r>
              <a:rPr lang="en-US" sz="2000" dirty="0">
                <a:latin typeface="Roboto Medium" charset="0"/>
                <a:ea typeface="Roboto Medium" charset="0"/>
              </a:rPr>
              <a:t>H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=</a:t>
            </a:r>
            <a:endParaRPr lang="en-US" sz="2000" dirty="0">
              <a:latin typeface="Roboto Medium" charset="0"/>
              <a:ea typeface="Roboto Medium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25056" y="280882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Roboto Medium" charset="0"/>
                <a:ea typeface="Roboto Medium" charset="0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10880" y="2797373"/>
            <a:ext cx="2720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Roboto Medium" charset="0"/>
                <a:ea typeface="Roboto Medium" charset="0"/>
              </a:rPr>
              <a:t>(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Melepaskan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elektron</a:t>
            </a:r>
            <a:r>
              <a:rPr lang="en-US" sz="2000" dirty="0">
                <a:latin typeface="Roboto Medium" charset="0"/>
                <a:ea typeface="Roboto Medium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905228" y="3181350"/>
                <a:ext cx="1647972" cy="412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H 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i="0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sz="2000" i="0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Roboto Medium" charset="0"/>
                    <a:ea typeface="Roboto Medium" charset="0"/>
                  </a:rPr>
                  <a:t> + e</a:t>
                </a:r>
                <a:endParaRPr lang="en-US" sz="2000" dirty="0">
                  <a:solidFill>
                    <a:schemeClr val="tx1"/>
                  </a:solidFill>
                  <a:latin typeface="Roboto Medium" charset="0"/>
                  <a:ea typeface="Roboto Medium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228" y="3181350"/>
                <a:ext cx="1647972" cy="412549"/>
              </a:xfrm>
              <a:prstGeom prst="rect">
                <a:avLst/>
              </a:prstGeom>
              <a:blipFill rotWithShape="1">
                <a:blip r:embed="rId36"/>
                <a:stretch>
                  <a:fillRect l="-4074" t="-7353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684293"/>
              </p:ext>
            </p:extLst>
          </p:nvPr>
        </p:nvGraphicFramePr>
        <p:xfrm>
          <a:off x="7071188" y="3208930"/>
          <a:ext cx="44926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5" name="ChemSketch" r:id="rId37" imgW="368280" imgH="457200" progId="ACD.ChemSketch.20">
                  <p:embed/>
                </p:oleObj>
              </mc:Choice>
              <mc:Fallback>
                <p:oleObj name="ChemSketch" r:id="rId37" imgW="368280" imgH="457200" progId="ACD.ChemSketch.20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1188" y="3208930"/>
                        <a:ext cx="449262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" grpId="0" build="p"/>
      <p:bldP spid="221" grpId="0"/>
      <p:bldP spid="2" grpId="0"/>
      <p:bldP spid="3" grpId="0"/>
      <p:bldP spid="19" grpId="0"/>
      <p:bldP spid="20" grpId="0"/>
      <p:bldP spid="37" grpId="0"/>
      <p:bldP spid="38" grpId="0"/>
      <p:bldP spid="28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00150"/>
            <a:ext cx="1209675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756587" y="163350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3929491"/>
              </p:ext>
            </p:extLst>
          </p:nvPr>
        </p:nvGraphicFramePr>
        <p:xfrm>
          <a:off x="2065710" y="1554940"/>
          <a:ext cx="448890" cy="557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4" name="ChemSketch" r:id="rId5" imgW="368280" imgH="457200" progId="ACD.ChemSketch.20">
                  <p:embed/>
                </p:oleObj>
              </mc:Choice>
              <mc:Fallback>
                <p:oleObj name="ChemSketch" r:id="rId5" imgW="368280" imgH="4572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65710" y="1554940"/>
                        <a:ext cx="448890" cy="5572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Straight Arrow Connector 30"/>
          <p:cNvCxnSpPr/>
          <p:nvPr/>
        </p:nvCxnSpPr>
        <p:spPr>
          <a:xfrm>
            <a:off x="1600200" y="2033617"/>
            <a:ext cx="0" cy="6905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6584" y="2797816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Pasangan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bebas</a:t>
            </a:r>
            <a:r>
              <a:rPr lang="en-US" dirty="0" smtClean="0"/>
              <a:t> (PEB) 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514600" y="1833562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344547"/>
              </p:ext>
            </p:extLst>
          </p:nvPr>
        </p:nvGraphicFramePr>
        <p:xfrm>
          <a:off x="3200400" y="1477183"/>
          <a:ext cx="139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" name="ChemSketch" r:id="rId7" imgW="139680" imgH="901800" progId="ACD.ChemSketch.20">
                  <p:embed/>
                </p:oleObj>
              </mc:Choice>
              <mc:Fallback>
                <p:oleObj name="ChemSketch" r:id="rId7" imgW="139680" imgH="9018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00400" y="1477183"/>
                        <a:ext cx="139700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213581"/>
            <a:ext cx="1209675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9212198"/>
              </p:ext>
            </p:extLst>
          </p:nvPr>
        </p:nvGraphicFramePr>
        <p:xfrm>
          <a:off x="4267200" y="1643062"/>
          <a:ext cx="3810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" name="ChemSketch" r:id="rId9" imgW="304920" imgH="381240" progId="ACD.ChemSketch.20">
                  <p:embed/>
                </p:oleObj>
              </mc:Choice>
              <mc:Fallback>
                <p:oleObj name="ChemSketch" r:id="rId9" imgW="304920" imgH="3812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67200" y="1643062"/>
                        <a:ext cx="381000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4388483"/>
              </p:ext>
            </p:extLst>
          </p:nvPr>
        </p:nvGraphicFramePr>
        <p:xfrm>
          <a:off x="4648200" y="1458612"/>
          <a:ext cx="1397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" name="ChemSketch" r:id="rId11" imgW="139680" imgH="914760" progId="ACD.ChemSketch.20">
                  <p:embed/>
                </p:oleObj>
              </mc:Choice>
              <mc:Fallback>
                <p:oleObj name="ChemSketch" r:id="rId11" imgW="139680" imgH="91476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48200" y="1458612"/>
                        <a:ext cx="139700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4800600" y="124366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4267200" y="1958443"/>
            <a:ext cx="0" cy="6905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276600" y="2678177"/>
            <a:ext cx="1418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Ikatan</a:t>
            </a:r>
            <a:r>
              <a:rPr lang="en-US" dirty="0" smtClean="0"/>
              <a:t> </a:t>
            </a:r>
            <a:r>
              <a:rPr lang="en-US" dirty="0" err="1" smtClean="0"/>
              <a:t>Kovalen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Koordinasi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40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/>
      <p:bldP spid="47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48293" y="2571750"/>
            <a:ext cx="6324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Atom </a:t>
            </a:r>
            <a:r>
              <a:rPr lang="en-US" dirty="0" err="1" smtClean="0"/>
              <a:t>penyedia</a:t>
            </a:r>
            <a:r>
              <a:rPr lang="en-US" dirty="0" smtClean="0"/>
              <a:t> </a:t>
            </a:r>
            <a:r>
              <a:rPr lang="en-US" dirty="0" err="1"/>
              <a:t>pasangan</a:t>
            </a:r>
            <a:r>
              <a:rPr lang="en-US" dirty="0"/>
              <a:t> </a:t>
            </a:r>
            <a:r>
              <a:rPr lang="en-US" dirty="0" err="1"/>
              <a:t>elektron</a:t>
            </a:r>
            <a:r>
              <a:rPr lang="en-US" dirty="0"/>
              <a:t> </a:t>
            </a:r>
            <a:r>
              <a:rPr lang="en-US" b="1" dirty="0" smtClean="0"/>
              <a:t>→</a:t>
            </a:r>
            <a:r>
              <a:rPr lang="en-US" dirty="0" smtClean="0"/>
              <a:t> </a:t>
            </a:r>
            <a:r>
              <a:rPr lang="en-US" dirty="0"/>
              <a:t>Atom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pasangan</a:t>
            </a:r>
            <a:r>
              <a:rPr lang="en-US" dirty="0"/>
              <a:t> </a:t>
            </a:r>
            <a:r>
              <a:rPr lang="en-US" dirty="0" err="1"/>
              <a:t>elektron</a:t>
            </a:r>
            <a:r>
              <a:rPr lang="en-US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195197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kovalen</a:t>
            </a:r>
            <a:r>
              <a:rPr lang="en-US" dirty="0"/>
              <a:t> </a:t>
            </a:r>
            <a:r>
              <a:rPr lang="en-US" dirty="0" err="1"/>
              <a:t>koordinasi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panah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00150"/>
            <a:ext cx="1209675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756587" y="163350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941660"/>
              </p:ext>
            </p:extLst>
          </p:nvPr>
        </p:nvGraphicFramePr>
        <p:xfrm>
          <a:off x="2065710" y="1554940"/>
          <a:ext cx="448890" cy="557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9" name="ChemSketch" r:id="rId5" imgW="368280" imgH="457200" progId="ACD.ChemSketch.20">
                  <p:embed/>
                </p:oleObj>
              </mc:Choice>
              <mc:Fallback>
                <p:oleObj name="ChemSketch" r:id="rId5" imgW="368280" imgH="4572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65710" y="1554940"/>
                        <a:ext cx="448890" cy="5572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Straight Arrow Connector 30"/>
          <p:cNvCxnSpPr/>
          <p:nvPr/>
        </p:nvCxnSpPr>
        <p:spPr>
          <a:xfrm>
            <a:off x="1600200" y="2033617"/>
            <a:ext cx="0" cy="6905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6584" y="2797816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Pasangan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bebas</a:t>
            </a:r>
            <a:r>
              <a:rPr lang="en-US" dirty="0" smtClean="0"/>
              <a:t> (PEB) 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514600" y="1833562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594677"/>
              </p:ext>
            </p:extLst>
          </p:nvPr>
        </p:nvGraphicFramePr>
        <p:xfrm>
          <a:off x="3200400" y="1477183"/>
          <a:ext cx="139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0" name="ChemSketch" r:id="rId7" imgW="139680" imgH="901800" progId="ACD.ChemSketch.20">
                  <p:embed/>
                </p:oleObj>
              </mc:Choice>
              <mc:Fallback>
                <p:oleObj name="ChemSketch" r:id="rId7" imgW="139680" imgH="9018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00400" y="1477183"/>
                        <a:ext cx="139700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2"/>
          <a:stretch/>
        </p:blipFill>
        <p:spPr bwMode="auto">
          <a:xfrm>
            <a:off x="3276600" y="1200150"/>
            <a:ext cx="1018289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072242"/>
              </p:ext>
            </p:extLst>
          </p:nvPr>
        </p:nvGraphicFramePr>
        <p:xfrm>
          <a:off x="4114800" y="1581150"/>
          <a:ext cx="3810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1" name="ChemSketch" r:id="rId9" imgW="304920" imgH="381240" progId="ACD.ChemSketch.20">
                  <p:embed/>
                </p:oleObj>
              </mc:Choice>
              <mc:Fallback>
                <p:oleObj name="ChemSketch" r:id="rId9" imgW="304920" imgH="3812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14800" y="1581150"/>
                        <a:ext cx="381000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781748"/>
              </p:ext>
            </p:extLst>
          </p:nvPr>
        </p:nvGraphicFramePr>
        <p:xfrm>
          <a:off x="4419600" y="1443722"/>
          <a:ext cx="1397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2" name="ChemSketch" r:id="rId11" imgW="139680" imgH="914760" progId="ACD.ChemSketch.20">
                  <p:embed/>
                </p:oleObj>
              </mc:Choice>
              <mc:Fallback>
                <p:oleObj name="ChemSketch" r:id="rId11" imgW="139680" imgH="91476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19600" y="1443722"/>
                        <a:ext cx="139700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4572000" y="124366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+</a:t>
            </a:r>
            <a:endParaRPr lang="en-US" sz="2000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4114800" y="1958443"/>
            <a:ext cx="0" cy="6905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276600" y="2678177"/>
            <a:ext cx="1418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Ikatan</a:t>
            </a:r>
            <a:r>
              <a:rPr lang="en-US" dirty="0" smtClean="0"/>
              <a:t> </a:t>
            </a:r>
            <a:r>
              <a:rPr lang="en-US" dirty="0" err="1" smtClean="0"/>
              <a:t>Kovalen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Koordinasi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695578" y="1851755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446943"/>
              </p:ext>
            </p:extLst>
          </p:nvPr>
        </p:nvGraphicFramePr>
        <p:xfrm>
          <a:off x="5305178" y="1493645"/>
          <a:ext cx="139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3" name="ChemSketch" r:id="rId13" imgW="139680" imgH="901800" progId="ACD.ChemSketch.20">
                  <p:embed/>
                </p:oleObj>
              </mc:Choice>
              <mc:Fallback>
                <p:oleObj name="ChemSketch" r:id="rId13" imgW="139680" imgH="901800" progId="ACD.ChemSketch.20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5178" y="1493645"/>
                        <a:ext cx="139700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37"/>
          <p:cNvSpPr/>
          <p:nvPr/>
        </p:nvSpPr>
        <p:spPr>
          <a:xfrm>
            <a:off x="6096000" y="1804554"/>
            <a:ext cx="533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→</a:t>
            </a:r>
            <a:endParaRPr lang="en-US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971508"/>
              </p:ext>
            </p:extLst>
          </p:nvPr>
        </p:nvGraphicFramePr>
        <p:xfrm>
          <a:off x="6362700" y="1720317"/>
          <a:ext cx="3810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4" name="ChemSketch" r:id="rId15" imgW="304800" imgH="381000" progId="ACD.ChemSketch.20">
                  <p:embed/>
                </p:oleObj>
              </mc:Choice>
              <mc:Fallback>
                <p:oleObj name="ChemSketch" r:id="rId15" imgW="304800" imgH="381000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2700" y="1720317"/>
                        <a:ext cx="38100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006" y="1310743"/>
            <a:ext cx="79057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0741540"/>
              </p:ext>
            </p:extLst>
          </p:nvPr>
        </p:nvGraphicFramePr>
        <p:xfrm>
          <a:off x="6705600" y="1501242"/>
          <a:ext cx="1397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5" name="ChemSketch" r:id="rId18" imgW="139680" imgH="914760" progId="ACD.ChemSketch.20">
                  <p:embed/>
                </p:oleObj>
              </mc:Choice>
              <mc:Fallback>
                <p:oleObj name="ChemSketch" r:id="rId18" imgW="139680" imgH="914760" progId="ACD.ChemSketch.20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1501242"/>
                        <a:ext cx="1397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6858000" y="1310743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+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3268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70823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7</a:t>
            </a:r>
            <a:r>
              <a:rPr lang="en-US" dirty="0" smtClean="0"/>
              <a:t>N =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89024" y="714402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2 5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112246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1</a:t>
            </a:r>
            <a:r>
              <a:rPr lang="en-US" dirty="0" smtClean="0"/>
              <a:t>H =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97197" y="112246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43400" y="666750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5</a:t>
            </a:r>
            <a:r>
              <a:rPr lang="en-US" dirty="0" smtClean="0"/>
              <a:t>B =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666750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2 3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38591" y="1122459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9</a:t>
            </a:r>
            <a:r>
              <a:rPr lang="en-US" dirty="0" smtClean="0"/>
              <a:t>F =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00600" y="1120971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2 7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522566"/>
              </p:ext>
            </p:extLst>
          </p:nvPr>
        </p:nvGraphicFramePr>
        <p:xfrm>
          <a:off x="2322156" y="580055"/>
          <a:ext cx="457200" cy="576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9" name="ChemSketch" r:id="rId3" imgW="292320" imgH="368280" progId="ACD.ChemSketch.20">
                  <p:embed/>
                </p:oleObj>
              </mc:Choice>
              <mc:Fallback>
                <p:oleObj name="ChemSketch" r:id="rId3" imgW="29232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22156" y="580055"/>
                        <a:ext cx="457200" cy="576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7650312"/>
              </p:ext>
            </p:extLst>
          </p:nvPr>
        </p:nvGraphicFramePr>
        <p:xfrm>
          <a:off x="2322156" y="782538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0" name="ChemSketch" r:id="rId5" imgW="76320" imgH="76320" progId="ACD.ChemSketch.20">
                  <p:embed/>
                </p:oleObj>
              </mc:Choice>
              <mc:Fallback>
                <p:oleObj name="ChemSketch" r:id="rId5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22156" y="782538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643183"/>
              </p:ext>
            </p:extLst>
          </p:nvPr>
        </p:nvGraphicFramePr>
        <p:xfrm>
          <a:off x="2514600" y="1014682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1" name="ChemSketch" r:id="rId7" imgW="76320" imgH="76320" progId="ACD.ChemSketch.20">
                  <p:embed/>
                </p:oleObj>
              </mc:Choice>
              <mc:Fallback>
                <p:oleObj name="ChemSketch" r:id="rId7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4600" y="1014682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1713723"/>
              </p:ext>
            </p:extLst>
          </p:nvPr>
        </p:nvGraphicFramePr>
        <p:xfrm>
          <a:off x="2514600" y="5905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2" name="ChemSketch" r:id="rId8" imgW="76320" imgH="76320" progId="ACD.ChemSketch.20">
                  <p:embed/>
                </p:oleObj>
              </mc:Choice>
              <mc:Fallback>
                <p:oleObj name="ChemSketch" r:id="rId8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4600" y="590550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797856"/>
              </p:ext>
            </p:extLst>
          </p:nvPr>
        </p:nvGraphicFramePr>
        <p:xfrm>
          <a:off x="2667000" y="773222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3" name="ChemSketch" r:id="rId9" imgW="76320" imgH="177840" progId="ACD.ChemSketch.20">
                  <p:embed/>
                </p:oleObj>
              </mc:Choice>
              <mc:Fallback>
                <p:oleObj name="ChemSketch" r:id="rId9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67000" y="773222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382097"/>
              </p:ext>
            </p:extLst>
          </p:nvPr>
        </p:nvGraphicFramePr>
        <p:xfrm>
          <a:off x="2322156" y="1062177"/>
          <a:ext cx="441435" cy="556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4" name="ChemSketch" r:id="rId11" imgW="292320" imgH="368280" progId="ACD.ChemSketch.20">
                  <p:embed/>
                </p:oleObj>
              </mc:Choice>
              <mc:Fallback>
                <p:oleObj name="ChemSketch" r:id="rId11" imgW="29232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322156" y="1062177"/>
                        <a:ext cx="441435" cy="556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284326"/>
              </p:ext>
            </p:extLst>
          </p:nvPr>
        </p:nvGraphicFramePr>
        <p:xfrm>
          <a:off x="2273300" y="10858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5" name="ChemSketch" r:id="rId13" imgW="241200" imgH="419040" progId="ACD.ChemSketch.20">
                  <p:embed/>
                </p:oleObj>
              </mc:Choice>
              <mc:Fallback>
                <p:oleObj name="ChemSketch" r:id="rId13" imgW="24120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73300" y="1085850"/>
                        <a:ext cx="2413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695519"/>
              </p:ext>
            </p:extLst>
          </p:nvPr>
        </p:nvGraphicFramePr>
        <p:xfrm>
          <a:off x="5334698" y="590550"/>
          <a:ext cx="391626" cy="516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6" name="ChemSketch" r:id="rId15" imgW="279360" imgH="368280" progId="ACD.ChemSketch.20">
                  <p:embed/>
                </p:oleObj>
              </mc:Choice>
              <mc:Fallback>
                <p:oleObj name="ChemSketch" r:id="rId15" imgW="27936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334698" y="590550"/>
                        <a:ext cx="391626" cy="5162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0919291"/>
              </p:ext>
            </p:extLst>
          </p:nvPr>
        </p:nvGraphicFramePr>
        <p:xfrm>
          <a:off x="5486400" y="9715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7" name="ChemSketch" r:id="rId17" imgW="76320" imgH="76320" progId="ACD.ChemSketch.20">
                  <p:embed/>
                </p:oleObj>
              </mc:Choice>
              <mc:Fallback>
                <p:oleObj name="ChemSketch" r:id="rId17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86400" y="971550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194527"/>
              </p:ext>
            </p:extLst>
          </p:nvPr>
        </p:nvGraphicFramePr>
        <p:xfrm>
          <a:off x="5486400" y="5905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8" name="ChemSketch" r:id="rId19" imgW="76320" imgH="76320" progId="ACD.ChemSketch.20">
                  <p:embed/>
                </p:oleObj>
              </mc:Choice>
              <mc:Fallback>
                <p:oleObj name="ChemSketch" r:id="rId19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86400" y="590550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010434"/>
              </p:ext>
            </p:extLst>
          </p:nvPr>
        </p:nvGraphicFramePr>
        <p:xfrm>
          <a:off x="5638800" y="782538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9" name="ChemSketch" r:id="rId20" imgW="76320" imgH="76320" progId="ACD.ChemSketch.20">
                  <p:embed/>
                </p:oleObj>
              </mc:Choice>
              <mc:Fallback>
                <p:oleObj name="ChemSketch" r:id="rId20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638800" y="782538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485348"/>
              </p:ext>
            </p:extLst>
          </p:nvPr>
        </p:nvGraphicFramePr>
        <p:xfrm>
          <a:off x="5257366" y="1066799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0" name="ChemSketch" r:id="rId21" imgW="241200" imgH="419040" progId="ACD.ChemSketch.20">
                  <p:embed/>
                </p:oleObj>
              </mc:Choice>
              <mc:Fallback>
                <p:oleObj name="ChemSketch" r:id="rId21" imgW="24120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257366" y="1066799"/>
                        <a:ext cx="2413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7012136" y="1167011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NH</a:t>
            </a:r>
            <a:r>
              <a:rPr lang="en-US" dirty="0" smtClean="0"/>
              <a:t>3</a:t>
            </a:r>
            <a:r>
              <a:rPr lang="en-US" sz="2000" dirty="0" smtClean="0"/>
              <a:t>BF</a:t>
            </a:r>
            <a:r>
              <a:rPr lang="en-US" dirty="0" smtClean="0"/>
              <a:t>3</a:t>
            </a:r>
            <a:endParaRPr lang="en-US" sz="2000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937610"/>
              </p:ext>
            </p:extLst>
          </p:nvPr>
        </p:nvGraphicFramePr>
        <p:xfrm>
          <a:off x="1889024" y="2266950"/>
          <a:ext cx="4572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1" name="ChemSketch" r:id="rId23" imgW="292320" imgH="368280" progId="ACD.ChemSketch.20">
                  <p:embed/>
                </p:oleObj>
              </mc:Choice>
              <mc:Fallback>
                <p:oleObj name="ChemSketch" r:id="rId23" imgW="292320" imgH="368280" progId="ACD.ChemSketch.2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9024" y="2266950"/>
                        <a:ext cx="45720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621123"/>
              </p:ext>
            </p:extLst>
          </p:nvPr>
        </p:nvGraphicFramePr>
        <p:xfrm>
          <a:off x="2245956" y="2440833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2" name="ChemSketch" r:id="rId25" imgW="76320" imgH="177840" progId="ACD.ChemSketch.20">
                  <p:embed/>
                </p:oleObj>
              </mc:Choice>
              <mc:Fallback>
                <p:oleObj name="ChemSketch" r:id="rId25" imgW="76320" imgH="177840" progId="ACD.ChemSketch.20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5956" y="2440833"/>
                        <a:ext cx="762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650437"/>
              </p:ext>
            </p:extLst>
          </p:nvPr>
        </p:nvGraphicFramePr>
        <p:xfrm>
          <a:off x="2039223" y="22669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3" name="ChemSketch" r:id="rId27" imgW="76320" imgH="76320" progId="ACD.ChemSketch.20">
                  <p:embed/>
                </p:oleObj>
              </mc:Choice>
              <mc:Fallback>
                <p:oleObj name="ChemSketch" r:id="rId27" imgW="76320" imgH="76320" progId="ACD.ChemSketch.20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223" y="226695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099086"/>
              </p:ext>
            </p:extLst>
          </p:nvPr>
        </p:nvGraphicFramePr>
        <p:xfrm>
          <a:off x="2089641" y="20764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4" name="ChemSketch" r:id="rId29" imgW="241200" imgH="419040" progId="ACD.ChemSketch.20">
                  <p:embed/>
                </p:oleObj>
              </mc:Choice>
              <mc:Fallback>
                <p:oleObj name="ChemSketch" r:id="rId29" imgW="241200" imgH="419040" progId="ACD.ChemSketch.20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9641" y="2076450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208969"/>
              </p:ext>
            </p:extLst>
          </p:nvPr>
        </p:nvGraphicFramePr>
        <p:xfrm>
          <a:off x="1916812" y="1862138"/>
          <a:ext cx="44132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5" name="ChemSketch" r:id="rId31" imgW="292320" imgH="368280" progId="ACD.ChemSketch.20">
                  <p:embed/>
                </p:oleObj>
              </mc:Choice>
              <mc:Fallback>
                <p:oleObj name="ChemSketch" r:id="rId31" imgW="292320" imgH="368280" progId="ACD.ChemSketch.20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6812" y="1862138"/>
                        <a:ext cx="441325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675352"/>
              </p:ext>
            </p:extLst>
          </p:nvPr>
        </p:nvGraphicFramePr>
        <p:xfrm>
          <a:off x="1395819" y="2266950"/>
          <a:ext cx="44132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6" name="ChemSketch" r:id="rId33" imgW="292320" imgH="368280" progId="ACD.ChemSketch.20">
                  <p:embed/>
                </p:oleObj>
              </mc:Choice>
              <mc:Fallback>
                <p:oleObj name="ChemSketch" r:id="rId33" imgW="292320" imgH="368280" progId="ACD.ChemSketch.20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819" y="2266950"/>
                        <a:ext cx="441325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193071"/>
              </p:ext>
            </p:extLst>
          </p:nvPr>
        </p:nvGraphicFramePr>
        <p:xfrm>
          <a:off x="1913146" y="24955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7" name="ChemSketch" r:id="rId35" imgW="76320" imgH="76320" progId="ACD.ChemSketch.20">
                  <p:embed/>
                </p:oleObj>
              </mc:Choice>
              <mc:Fallback>
                <p:oleObj name="ChemSketch" r:id="rId35" imgW="76320" imgH="76320" progId="ACD.ChemSketch.2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3146" y="249555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538094"/>
              </p:ext>
            </p:extLst>
          </p:nvPr>
        </p:nvGraphicFramePr>
        <p:xfrm>
          <a:off x="1698084" y="23050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8" name="ChemSketch" r:id="rId36" imgW="241200" imgH="419040" progId="ACD.ChemSketch.20">
                  <p:embed/>
                </p:oleObj>
              </mc:Choice>
              <mc:Fallback>
                <p:oleObj name="ChemSketch" r:id="rId36" imgW="241200" imgH="419040" progId="ACD.ChemSketch.20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084" y="2305050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660425"/>
              </p:ext>
            </p:extLst>
          </p:nvPr>
        </p:nvGraphicFramePr>
        <p:xfrm>
          <a:off x="1884927" y="2724150"/>
          <a:ext cx="441325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9" name="ChemSketch" r:id="rId37" imgW="292100" imgH="368300" progId="ACD.ChemSketch.20">
                  <p:embed/>
                </p:oleObj>
              </mc:Choice>
              <mc:Fallback>
                <p:oleObj name="ChemSketch" r:id="rId37" imgW="292100" imgH="368300" progId="ACD.ChemSketch.20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927" y="2724150"/>
                        <a:ext cx="441325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465758"/>
              </p:ext>
            </p:extLst>
          </p:nvPr>
        </p:nvGraphicFramePr>
        <p:xfrm>
          <a:off x="2039223" y="2540794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0" name="ChemSketch" r:id="rId38" imgW="241200" imgH="419040" progId="ACD.ChemSketch.20">
                  <p:embed/>
                </p:oleObj>
              </mc:Choice>
              <mc:Fallback>
                <p:oleObj name="ChemSketch" r:id="rId38" imgW="241200" imgH="419040" progId="ACD.ChemSketch.20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223" y="2540794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093118"/>
              </p:ext>
            </p:extLst>
          </p:nvPr>
        </p:nvGraphicFramePr>
        <p:xfrm>
          <a:off x="1981200" y="27241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1" name="ChemSketch" r:id="rId40" imgW="76200" imgH="76200" progId="ACD.ChemSketch.20">
                  <p:embed/>
                </p:oleObj>
              </mc:Choice>
              <mc:Fallback>
                <p:oleObj name="ChemSketch" r:id="rId40" imgW="76200" imgH="76200" progId="ACD.ChemSketch.20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72415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Straight Arrow Connector 38"/>
          <p:cNvCxnSpPr>
            <a:endCxn id="5215" idx="1"/>
          </p:cNvCxnSpPr>
          <p:nvPr/>
        </p:nvCxnSpPr>
        <p:spPr>
          <a:xfrm>
            <a:off x="3733800" y="2524095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362200" y="2324040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8086419"/>
              </p:ext>
            </p:extLst>
          </p:nvPr>
        </p:nvGraphicFramePr>
        <p:xfrm>
          <a:off x="2699490" y="2265332"/>
          <a:ext cx="39052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2" name="ChemSketch" r:id="rId41" imgW="279360" imgH="368280" progId="ACD.ChemSketch.20">
                  <p:embed/>
                </p:oleObj>
              </mc:Choice>
              <mc:Fallback>
                <p:oleObj name="ChemSketch" r:id="rId41" imgW="279360" imgH="368280" progId="ACD.ChemSketch.20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490" y="2265332"/>
                        <a:ext cx="390525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0459653"/>
              </p:ext>
            </p:extLst>
          </p:nvPr>
        </p:nvGraphicFramePr>
        <p:xfrm>
          <a:off x="5377504" y="1105181"/>
          <a:ext cx="332154" cy="458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3" name="ChemSketch" r:id="rId43" imgW="266760" imgH="368280" progId="ACD.ChemSketch.20">
                  <p:embed/>
                </p:oleObj>
              </mc:Choice>
              <mc:Fallback>
                <p:oleObj name="ChemSketch" r:id="rId43" imgW="26676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5377504" y="1105181"/>
                        <a:ext cx="332154" cy="4586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602226"/>
              </p:ext>
            </p:extLst>
          </p:nvPr>
        </p:nvGraphicFramePr>
        <p:xfrm>
          <a:off x="5384800" y="9334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4" name="ChemSketch" r:id="rId45" imgW="330120" imgH="419040" progId="ACD.ChemSketch.20">
                  <p:embed/>
                </p:oleObj>
              </mc:Choice>
              <mc:Fallback>
                <p:oleObj name="ChemSketch" r:id="rId45" imgW="33012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5384800" y="933450"/>
                        <a:ext cx="3302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82518"/>
              </p:ext>
            </p:extLst>
          </p:nvPr>
        </p:nvGraphicFramePr>
        <p:xfrm>
          <a:off x="5383979" y="13144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5" name="ChemSketch" r:id="rId47" imgW="330120" imgH="419040" progId="ACD.ChemSketch.20">
                  <p:embed/>
                </p:oleObj>
              </mc:Choice>
              <mc:Fallback>
                <p:oleObj name="ChemSketch" r:id="rId47" imgW="33012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5383979" y="1314450"/>
                        <a:ext cx="3302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238467"/>
              </p:ext>
            </p:extLst>
          </p:nvPr>
        </p:nvGraphicFramePr>
        <p:xfrm>
          <a:off x="5626100" y="1047750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6" name="ChemSketch" r:id="rId49" imgW="241200" imgH="495360" progId="ACD.ChemSketch.20">
                  <p:embed/>
                </p:oleObj>
              </mc:Choice>
              <mc:Fallback>
                <p:oleObj name="ChemSketch" r:id="rId49" imgW="241200" imgH="49536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5626100" y="1047750"/>
                        <a:ext cx="241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89739"/>
              </p:ext>
            </p:extLst>
          </p:nvPr>
        </p:nvGraphicFramePr>
        <p:xfrm>
          <a:off x="2819400" y="228594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7" name="ChemSketch" r:id="rId51" imgW="76320" imgH="76320" progId="ACD.ChemSketch.20">
                  <p:embed/>
                </p:oleObj>
              </mc:Choice>
              <mc:Fallback>
                <p:oleObj name="ChemSketch" r:id="rId51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2819400" y="2285940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734099"/>
              </p:ext>
            </p:extLst>
          </p:nvPr>
        </p:nvGraphicFramePr>
        <p:xfrm>
          <a:off x="2882900" y="2104995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8" name="ChemSketch" r:id="rId53" imgW="241200" imgH="419040" progId="ACD.ChemSketch.20">
                  <p:embed/>
                </p:oleObj>
              </mc:Choice>
              <mc:Fallback>
                <p:oleObj name="ChemSketch" r:id="rId53" imgW="241200" imgH="419040" progId="ACD.ChemSketch.20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2900" y="2104995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4573201"/>
              </p:ext>
            </p:extLst>
          </p:nvPr>
        </p:nvGraphicFramePr>
        <p:xfrm>
          <a:off x="2743200" y="1850113"/>
          <a:ext cx="327816" cy="452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9" name="ChemSketch" r:id="rId55" imgW="266760" imgH="368280" progId="ACD.ChemSketch.20">
                  <p:embed/>
                </p:oleObj>
              </mc:Choice>
              <mc:Fallback>
                <p:oleObj name="ChemSketch" r:id="rId55" imgW="26676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2743200" y="1850113"/>
                        <a:ext cx="327816" cy="4526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889781"/>
              </p:ext>
            </p:extLst>
          </p:nvPr>
        </p:nvGraphicFramePr>
        <p:xfrm>
          <a:off x="2654300" y="1809750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0" name="ChemSketch" r:id="rId57" imgW="241200" imgH="495360" progId="ACD.ChemSketch.20">
                  <p:embed/>
                </p:oleObj>
              </mc:Choice>
              <mc:Fallback>
                <p:oleObj name="ChemSketch" r:id="rId57" imgW="241200" imgH="495360" progId="ACD.ChemSketch.20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300" y="1809750"/>
                        <a:ext cx="2413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300057"/>
              </p:ext>
            </p:extLst>
          </p:nvPr>
        </p:nvGraphicFramePr>
        <p:xfrm>
          <a:off x="2959100" y="1812950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1" name="ChemSketch" r:id="rId59" imgW="241200" imgH="495360" progId="ACD.ChemSketch.20">
                  <p:embed/>
                </p:oleObj>
              </mc:Choice>
              <mc:Fallback>
                <p:oleObj name="ChemSketch" r:id="rId59" imgW="241200" imgH="495360" progId="ACD.ChemSketch.20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9100" y="1812950"/>
                        <a:ext cx="2413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942758"/>
              </p:ext>
            </p:extLst>
          </p:nvPr>
        </p:nvGraphicFramePr>
        <p:xfrm>
          <a:off x="2794000" y="1670832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2" name="ChemSketch" r:id="rId60" imgW="330120" imgH="419040" progId="ACD.ChemSketch.20">
                  <p:embed/>
                </p:oleObj>
              </mc:Choice>
              <mc:Fallback>
                <p:oleObj name="ChemSketch" r:id="rId60" imgW="330120" imgH="419040" progId="ACD.ChemSketch.20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0" y="1670832"/>
                        <a:ext cx="330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1442059"/>
              </p:ext>
            </p:extLst>
          </p:nvPr>
        </p:nvGraphicFramePr>
        <p:xfrm>
          <a:off x="3048000" y="2485743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3" name="ChemSketch" r:id="rId62" imgW="76320" imgH="76320" progId="ACD.ChemSketch.20">
                  <p:embed/>
                </p:oleObj>
              </mc:Choice>
              <mc:Fallback>
                <p:oleObj name="ChemSketch" r:id="rId62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3"/>
                      <a:stretch>
                        <a:fillRect/>
                      </a:stretch>
                    </p:blipFill>
                    <p:spPr>
                      <a:xfrm>
                        <a:off x="3048000" y="2485743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999574"/>
              </p:ext>
            </p:extLst>
          </p:nvPr>
        </p:nvGraphicFramePr>
        <p:xfrm>
          <a:off x="2882900" y="25336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4" name="ChemSketch" r:id="rId64" imgW="241200" imgH="419040" progId="ACD.ChemSketch.20">
                  <p:embed/>
                </p:oleObj>
              </mc:Choice>
              <mc:Fallback>
                <p:oleObj name="ChemSketch" r:id="rId64" imgW="241200" imgH="419040" progId="ACD.ChemSketch.20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2900" y="2533650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0867123"/>
              </p:ext>
            </p:extLst>
          </p:nvPr>
        </p:nvGraphicFramePr>
        <p:xfrm>
          <a:off x="3200400" y="2270856"/>
          <a:ext cx="366759" cy="506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5" name="ChemSketch" r:id="rId65" imgW="266760" imgH="368280" progId="ACD.ChemSketch.20">
                  <p:embed/>
                </p:oleObj>
              </mc:Choice>
              <mc:Fallback>
                <p:oleObj name="ChemSketch" r:id="rId65" imgW="26676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6"/>
                      <a:stretch>
                        <a:fillRect/>
                      </a:stretch>
                    </p:blipFill>
                    <p:spPr>
                      <a:xfrm>
                        <a:off x="3200400" y="2270856"/>
                        <a:ext cx="366759" cy="5064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808410"/>
              </p:ext>
            </p:extLst>
          </p:nvPr>
        </p:nvGraphicFramePr>
        <p:xfrm>
          <a:off x="3251200" y="21145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6" name="ChemSketch" r:id="rId67" imgW="330200" imgH="419100" progId="ACD.ChemSketch.20">
                  <p:embed/>
                </p:oleObj>
              </mc:Choice>
              <mc:Fallback>
                <p:oleObj name="ChemSketch" r:id="rId67" imgW="330200" imgH="419100" progId="ACD.ChemSketch.20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2114550"/>
                        <a:ext cx="330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817753"/>
              </p:ext>
            </p:extLst>
          </p:nvPr>
        </p:nvGraphicFramePr>
        <p:xfrm>
          <a:off x="3200400" y="24955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7" name="ChemSketch" r:id="rId68" imgW="330200" imgH="419100" progId="ACD.ChemSketch.20">
                  <p:embed/>
                </p:oleObj>
              </mc:Choice>
              <mc:Fallback>
                <p:oleObj name="ChemSketch" r:id="rId68" imgW="330200" imgH="419100" progId="ACD.ChemSketch.20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495550"/>
                        <a:ext cx="330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691304"/>
              </p:ext>
            </p:extLst>
          </p:nvPr>
        </p:nvGraphicFramePr>
        <p:xfrm>
          <a:off x="3492500" y="2266950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8" name="ChemSketch" r:id="rId69" imgW="241300" imgH="495300" progId="ACD.ChemSketch.20">
                  <p:embed/>
                </p:oleObj>
              </mc:Choice>
              <mc:Fallback>
                <p:oleObj name="ChemSketch" r:id="rId69" imgW="241300" imgH="495300" progId="ACD.ChemSketch.20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2266950"/>
                        <a:ext cx="2413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690932"/>
              </p:ext>
            </p:extLst>
          </p:nvPr>
        </p:nvGraphicFramePr>
        <p:xfrm>
          <a:off x="2695946" y="2745858"/>
          <a:ext cx="368617" cy="509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9" name="ChemSketch" r:id="rId70" imgW="266760" imgH="368280" progId="ACD.ChemSketch.20">
                  <p:embed/>
                </p:oleObj>
              </mc:Choice>
              <mc:Fallback>
                <p:oleObj name="ChemSketch" r:id="rId70" imgW="26676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1"/>
                      <a:stretch>
                        <a:fillRect/>
                      </a:stretch>
                    </p:blipFill>
                    <p:spPr>
                      <a:xfrm>
                        <a:off x="2695946" y="2745858"/>
                        <a:ext cx="368617" cy="5090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2129"/>
              </p:ext>
            </p:extLst>
          </p:nvPr>
        </p:nvGraphicFramePr>
        <p:xfrm>
          <a:off x="2746429" y="27241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0" name="ChemSketch" r:id="rId72" imgW="76320" imgH="76320" progId="ACD.ChemSketch.20">
                  <p:embed/>
                </p:oleObj>
              </mc:Choice>
              <mc:Fallback>
                <p:oleObj name="ChemSketch" r:id="rId72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3"/>
                      <a:stretch>
                        <a:fillRect/>
                      </a:stretch>
                    </p:blipFill>
                    <p:spPr>
                      <a:xfrm>
                        <a:off x="2746429" y="2724150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778047"/>
              </p:ext>
            </p:extLst>
          </p:nvPr>
        </p:nvGraphicFramePr>
        <p:xfrm>
          <a:off x="3111500" y="23050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1" name="ChemSketch" r:id="rId74" imgW="241200" imgH="419040" progId="ACD.ChemSketch.20">
                  <p:embed/>
                </p:oleObj>
              </mc:Choice>
              <mc:Fallback>
                <p:oleObj name="ChemSketch" r:id="rId74" imgW="241200" imgH="419040" progId="ACD.ChemSketch.20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0" y="2305050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7504296"/>
              </p:ext>
            </p:extLst>
          </p:nvPr>
        </p:nvGraphicFramePr>
        <p:xfrm>
          <a:off x="2578100" y="2731349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2" name="ChemSketch" r:id="rId75" imgW="241300" imgH="495300" progId="ACD.ChemSketch.20">
                  <p:embed/>
                </p:oleObj>
              </mc:Choice>
              <mc:Fallback>
                <p:oleObj name="ChemSketch" r:id="rId75" imgW="241300" imgH="495300" progId="ACD.ChemSketch.20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8100" y="2731349"/>
                        <a:ext cx="2413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146660"/>
              </p:ext>
            </p:extLst>
          </p:nvPr>
        </p:nvGraphicFramePr>
        <p:xfrm>
          <a:off x="2959100" y="2724150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3" name="ChemSketch" r:id="rId76" imgW="241300" imgH="495300" progId="ACD.ChemSketch.20">
                  <p:embed/>
                </p:oleObj>
              </mc:Choice>
              <mc:Fallback>
                <p:oleObj name="ChemSketch" r:id="rId76" imgW="241300" imgH="495300" progId="ACD.ChemSketch.20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9100" y="2724150"/>
                        <a:ext cx="2413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6339135"/>
              </p:ext>
            </p:extLst>
          </p:nvPr>
        </p:nvGraphicFramePr>
        <p:xfrm>
          <a:off x="2695946" y="2977548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4" name="ChemSketch" r:id="rId77" imgW="330120" imgH="419040" progId="ACD.ChemSketch.20">
                  <p:embed/>
                </p:oleObj>
              </mc:Choice>
              <mc:Fallback>
                <p:oleObj name="ChemSketch" r:id="rId77" imgW="330120" imgH="419040" progId="ACD.ChemSketch.20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5946" y="2977548"/>
                        <a:ext cx="330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14" name="Picture 94"/>
          <p:cNvPicPr>
            <a:picLocks noChangeAspect="1" noChangeArrowheads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1880381"/>
            <a:ext cx="9810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15" name="Picture 95"/>
          <p:cNvPicPr>
            <a:picLocks noChangeAspect="1" noChangeArrowheads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19257"/>
            <a:ext cx="800100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7" name="Straight Arrow Connector 66"/>
          <p:cNvCxnSpPr/>
          <p:nvPr/>
        </p:nvCxnSpPr>
        <p:spPr>
          <a:xfrm>
            <a:off x="2286000" y="2719417"/>
            <a:ext cx="0" cy="6905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498822" y="3638550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Pasangan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bebas</a:t>
            </a:r>
            <a:r>
              <a:rPr lang="en-US" dirty="0" smtClean="0"/>
              <a:t> (PEB) </a:t>
            </a:r>
            <a:endParaRPr lang="en-US" dirty="0"/>
          </a:p>
        </p:txBody>
      </p:sp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2965116"/>
              </p:ext>
            </p:extLst>
          </p:nvPr>
        </p:nvGraphicFramePr>
        <p:xfrm>
          <a:off x="5005492" y="2435195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5" name="ChemSketch" r:id="rId81" imgW="76320" imgH="177840" progId="ACD.ChemSketch.20">
                  <p:embed/>
                </p:oleObj>
              </mc:Choice>
              <mc:Fallback>
                <p:oleObj name="ChemSketch" r:id="rId81" imgW="76320" imgH="177840" progId="ACD.ChemSketch.20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5492" y="2435195"/>
                        <a:ext cx="762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0" name="Straight Arrow Connector 69"/>
          <p:cNvCxnSpPr/>
          <p:nvPr/>
        </p:nvCxnSpPr>
        <p:spPr>
          <a:xfrm>
            <a:off x="5017166" y="2668461"/>
            <a:ext cx="0" cy="6905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524243" y="3436400"/>
            <a:ext cx="1418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Ikatan</a:t>
            </a:r>
            <a:r>
              <a:rPr lang="en-US" dirty="0" smtClean="0"/>
              <a:t> </a:t>
            </a:r>
            <a:r>
              <a:rPr lang="en-US" dirty="0" err="1" smtClean="0"/>
              <a:t>Kovalen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Koordinasi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6099207" y="2568034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239000" y="241637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→</a:t>
            </a:r>
          </a:p>
        </p:txBody>
      </p:sp>
      <p:graphicFrame>
        <p:nvGraphicFramePr>
          <p:cNvPr id="75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705299"/>
              </p:ext>
            </p:extLst>
          </p:nvPr>
        </p:nvGraphicFramePr>
        <p:xfrm>
          <a:off x="6963901" y="2298425"/>
          <a:ext cx="4572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6" name="ChemSketch" r:id="rId83" imgW="292320" imgH="368280" progId="ACD.ChemSketch.20">
                  <p:embed/>
                </p:oleObj>
              </mc:Choice>
              <mc:Fallback>
                <p:oleObj name="ChemSketch" r:id="rId83" imgW="292320" imgH="368280" progId="ACD.ChemSketch.2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3901" y="2298425"/>
                        <a:ext cx="457200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97465"/>
              </p:ext>
            </p:extLst>
          </p:nvPr>
        </p:nvGraphicFramePr>
        <p:xfrm>
          <a:off x="6455734" y="2291655"/>
          <a:ext cx="44132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7" name="ChemSketch" r:id="rId84" imgW="292100" imgH="368300" progId="ACD.ChemSketch.20">
                  <p:embed/>
                </p:oleObj>
              </mc:Choice>
              <mc:Fallback>
                <p:oleObj name="ChemSketch" r:id="rId84" imgW="292100" imgH="368300" progId="ACD.ChemSketch.20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5734" y="2291655"/>
                        <a:ext cx="441325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843231"/>
              </p:ext>
            </p:extLst>
          </p:nvPr>
        </p:nvGraphicFramePr>
        <p:xfrm>
          <a:off x="6987405" y="1766828"/>
          <a:ext cx="44132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8" name="ChemSketch" r:id="rId85" imgW="292100" imgH="368300" progId="ACD.ChemSketch.20">
                  <p:embed/>
                </p:oleObj>
              </mc:Choice>
              <mc:Fallback>
                <p:oleObj name="ChemSketch" r:id="rId85" imgW="292100" imgH="368300" progId="ACD.ChemSketch.20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7405" y="1766828"/>
                        <a:ext cx="441325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9558748"/>
              </p:ext>
            </p:extLst>
          </p:nvPr>
        </p:nvGraphicFramePr>
        <p:xfrm>
          <a:off x="7026275" y="2847773"/>
          <a:ext cx="44132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9" name="ChemSketch" r:id="rId86" imgW="292100" imgH="368300" progId="ACD.ChemSketch.20">
                  <p:embed/>
                </p:oleObj>
              </mc:Choice>
              <mc:Fallback>
                <p:oleObj name="ChemSketch" r:id="rId86" imgW="292100" imgH="368300" progId="ACD.ChemSketch.20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6275" y="2847773"/>
                        <a:ext cx="441325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0" name="Straight Connector 79"/>
          <p:cNvCxnSpPr/>
          <p:nvPr/>
        </p:nvCxnSpPr>
        <p:spPr>
          <a:xfrm>
            <a:off x="6801757" y="2568034"/>
            <a:ext cx="2392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7174361" y="2190750"/>
            <a:ext cx="0" cy="2241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7188158" y="2724150"/>
            <a:ext cx="0" cy="1952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174740"/>
              </p:ext>
            </p:extLst>
          </p:nvPr>
        </p:nvGraphicFramePr>
        <p:xfrm>
          <a:off x="7458075" y="2359025"/>
          <a:ext cx="39052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0" name="ChemSketch" r:id="rId87" imgW="279360" imgH="368280" progId="ACD.ChemSketch.20">
                  <p:embed/>
                </p:oleObj>
              </mc:Choice>
              <mc:Fallback>
                <p:oleObj name="ChemSketch" r:id="rId87" imgW="279360" imgH="368280" progId="ACD.ChemSketch.20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8075" y="2359025"/>
                        <a:ext cx="390525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2" name="Straight Connector 91"/>
          <p:cNvCxnSpPr/>
          <p:nvPr/>
        </p:nvCxnSpPr>
        <p:spPr>
          <a:xfrm>
            <a:off x="7772400" y="2609758"/>
            <a:ext cx="2392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88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9448317"/>
              </p:ext>
            </p:extLst>
          </p:nvPr>
        </p:nvGraphicFramePr>
        <p:xfrm>
          <a:off x="7992140" y="2352973"/>
          <a:ext cx="371895" cy="513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1" name="ChemSketch" r:id="rId89" imgW="266760" imgH="368280" progId="ACD.ChemSketch.20">
                  <p:embed/>
                </p:oleObj>
              </mc:Choice>
              <mc:Fallback>
                <p:oleObj name="ChemSketch" r:id="rId89" imgW="266760" imgH="36828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0"/>
                      <a:stretch>
                        <a:fillRect/>
                      </a:stretch>
                    </p:blipFill>
                    <p:spPr>
                      <a:xfrm>
                        <a:off x="7992140" y="2352973"/>
                        <a:ext cx="371895" cy="5135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6862290"/>
              </p:ext>
            </p:extLst>
          </p:nvPr>
        </p:nvGraphicFramePr>
        <p:xfrm>
          <a:off x="7439715" y="2895600"/>
          <a:ext cx="37306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2" name="ChemSketch" r:id="rId91" imgW="266760" imgH="368280" progId="ACD.ChemSketch.20">
                  <p:embed/>
                </p:oleObj>
              </mc:Choice>
              <mc:Fallback>
                <p:oleObj name="ChemSketch" r:id="rId91" imgW="266760" imgH="368280" progId="ACD.ChemSketch.20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9715" y="2895600"/>
                        <a:ext cx="37306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5" name="Straight Connector 94"/>
          <p:cNvCxnSpPr/>
          <p:nvPr/>
        </p:nvCxnSpPr>
        <p:spPr>
          <a:xfrm>
            <a:off x="7603202" y="2719443"/>
            <a:ext cx="0" cy="2241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7603202" y="2211979"/>
            <a:ext cx="0" cy="2241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91" name="Object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887809"/>
              </p:ext>
            </p:extLst>
          </p:nvPr>
        </p:nvGraphicFramePr>
        <p:xfrm>
          <a:off x="7431734" y="1752600"/>
          <a:ext cx="37306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3" name="ChemSketch" r:id="rId93" imgW="266700" imgH="368300" progId="ACD.ChemSketch.20">
                  <p:embed/>
                </p:oleObj>
              </mc:Choice>
              <mc:Fallback>
                <p:oleObj name="ChemSketch" r:id="rId93" imgW="266700" imgH="368300" progId="ACD.ChemSketch.20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1734" y="1752600"/>
                        <a:ext cx="37306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6" name="Picture 716"/>
          <p:cNvPicPr>
            <a:picLocks noChangeAspect="1" noChangeArrowheads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682663"/>
            <a:ext cx="78105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" name="Picture 717"/>
          <p:cNvPicPr>
            <a:picLocks noChangeAspect="1" noChangeArrowheads="1"/>
          </p:cNvPicPr>
          <p:nvPr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221" y="544538"/>
            <a:ext cx="941163" cy="1335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162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3" dur="500" fill="hold"/>
                                        <p:tgtEl>
                                          <p:spTgt spid="5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4" dur="500" fill="hold"/>
                                        <p:tgtEl>
                                          <p:spTgt spid="5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9" dur="500" fill="hold"/>
                                        <p:tgtEl>
                                          <p:spTgt spid="5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0" dur="500" fill="hold"/>
                                        <p:tgtEl>
                                          <p:spTgt spid="5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24" grpId="0"/>
      <p:bldP spid="40" grpId="0"/>
      <p:bldP spid="68" grpId="0"/>
      <p:bldP spid="71" grpId="0"/>
      <p:bldP spid="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Sifat-Sifat</a:t>
            </a:r>
            <a:r>
              <a:rPr lang="en-US" dirty="0" smtClean="0"/>
              <a:t> </a:t>
            </a: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Kovalen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3969" y="971550"/>
            <a:ext cx="533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 err="1" smtClean="0">
                <a:latin typeface="Roboto Medium" charset="0"/>
                <a:ea typeface="Roboto Medium" charset="0"/>
              </a:rPr>
              <a:t>Memiliki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titik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didih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dan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titik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leleh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yang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rendah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(di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bawah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200</a:t>
            </a:r>
            <a:r>
              <a:rPr lang="en-US" sz="2000" dirty="0" smtClean="0">
                <a:ea typeface="Roboto Medium" charset="0"/>
              </a:rPr>
              <a:t>°C).</a:t>
            </a:r>
          </a:p>
          <a:p>
            <a:pPr marL="457200" indent="-457200">
              <a:buAutoNum type="arabicPeriod"/>
            </a:pPr>
            <a:r>
              <a:rPr lang="en-US" sz="2000" dirty="0" err="1" smtClean="0">
                <a:ea typeface="Roboto Medium" charset="0"/>
              </a:rPr>
              <a:t>Bersifat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lunak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dan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tidak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rapuh</a:t>
            </a:r>
            <a:endParaRPr lang="en-US" sz="2000" dirty="0" smtClean="0">
              <a:ea typeface="Roboto Medium" charset="0"/>
            </a:endParaRPr>
          </a:p>
          <a:p>
            <a:pPr marL="457200" indent="-457200" algn="just">
              <a:buAutoNum type="arabicPeriod"/>
            </a:pPr>
            <a:r>
              <a:rPr lang="en-US" sz="2000" dirty="0" err="1" smtClean="0">
                <a:ea typeface="Roboto Medium" charset="0"/>
              </a:rPr>
              <a:t>Mudah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larut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dalam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pelarut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organik</a:t>
            </a:r>
            <a:r>
              <a:rPr lang="en-US" sz="2000" dirty="0" smtClean="0">
                <a:ea typeface="Roboto Medium" charset="0"/>
              </a:rPr>
              <a:t>/nonpolar (</a:t>
            </a:r>
            <a:r>
              <a:rPr lang="en-US" sz="2000" dirty="0" err="1" smtClean="0">
                <a:ea typeface="Roboto Medium" charset="0"/>
              </a:rPr>
              <a:t>alkohol</a:t>
            </a:r>
            <a:r>
              <a:rPr lang="en-US" sz="2000" dirty="0" smtClean="0">
                <a:ea typeface="Roboto Medium" charset="0"/>
              </a:rPr>
              <a:t>, </a:t>
            </a:r>
            <a:r>
              <a:rPr lang="en-US" sz="2000" dirty="0" err="1" smtClean="0">
                <a:ea typeface="Roboto Medium" charset="0"/>
              </a:rPr>
              <a:t>eter</a:t>
            </a:r>
            <a:r>
              <a:rPr lang="en-US" sz="2000" dirty="0" smtClean="0">
                <a:ea typeface="Roboto Medium" charset="0"/>
              </a:rPr>
              <a:t>, </a:t>
            </a:r>
            <a:r>
              <a:rPr lang="en-US" sz="2000" dirty="0" err="1" smtClean="0">
                <a:ea typeface="Roboto Medium" charset="0"/>
              </a:rPr>
              <a:t>dan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benzena</a:t>
            </a:r>
            <a:r>
              <a:rPr lang="en-US" sz="2000" dirty="0" smtClean="0">
                <a:ea typeface="Roboto Medium" charset="0"/>
              </a:rPr>
              <a:t>) </a:t>
            </a:r>
            <a:r>
              <a:rPr lang="en-US" sz="2000" dirty="0" err="1" smtClean="0">
                <a:ea typeface="Roboto Medium" charset="0"/>
              </a:rPr>
              <a:t>dan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sukar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larut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dalam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pelarut</a:t>
            </a:r>
            <a:r>
              <a:rPr lang="en-US" sz="2000" dirty="0" smtClean="0">
                <a:ea typeface="Roboto Medium" charset="0"/>
              </a:rPr>
              <a:t> polar </a:t>
            </a:r>
          </a:p>
          <a:p>
            <a:pPr marL="457200" indent="-457200" algn="just">
              <a:buAutoNum type="arabicPeriod"/>
            </a:pPr>
            <a:r>
              <a:rPr lang="en-US" sz="2000" dirty="0" err="1" smtClean="0">
                <a:ea typeface="Roboto Medium" charset="0"/>
              </a:rPr>
              <a:t>Pada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umumnya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larutannya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tidak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dapat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menghantarkan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arus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listrik</a:t>
            </a:r>
            <a:r>
              <a:rPr lang="en-US" sz="2000" dirty="0" smtClean="0">
                <a:ea typeface="Roboto Medium" charset="0"/>
              </a:rPr>
              <a:t> (</a:t>
            </a:r>
            <a:r>
              <a:rPr lang="en-US" sz="2000" dirty="0" err="1" smtClean="0">
                <a:ea typeface="Roboto Medium" charset="0"/>
              </a:rPr>
              <a:t>kovalen</a:t>
            </a:r>
            <a:r>
              <a:rPr lang="en-US" sz="2000" dirty="0" smtClean="0">
                <a:ea typeface="Roboto Medium" charset="0"/>
              </a:rPr>
              <a:t> nonpolar) </a:t>
            </a:r>
            <a:r>
              <a:rPr lang="en-US" sz="2000" dirty="0" err="1" smtClean="0">
                <a:ea typeface="Roboto Medium" charset="0"/>
              </a:rPr>
              <a:t>tetapi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ada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juga</a:t>
            </a:r>
            <a:r>
              <a:rPr lang="en-US" sz="2000" dirty="0" smtClean="0">
                <a:ea typeface="Roboto Medium" charset="0"/>
              </a:rPr>
              <a:t> yang </a:t>
            </a:r>
            <a:r>
              <a:rPr lang="en-US" sz="2000" dirty="0" err="1" smtClean="0">
                <a:ea typeface="Roboto Medium" charset="0"/>
              </a:rPr>
              <a:t>dapat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menghantarkan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arus</a:t>
            </a:r>
            <a:r>
              <a:rPr lang="en-US" sz="2000" dirty="0" smtClean="0">
                <a:ea typeface="Roboto Medium" charset="0"/>
              </a:rPr>
              <a:t> </a:t>
            </a:r>
            <a:r>
              <a:rPr lang="en-US" sz="2000" dirty="0" err="1" smtClean="0">
                <a:ea typeface="Roboto Medium" charset="0"/>
              </a:rPr>
              <a:t>listrik</a:t>
            </a:r>
            <a:r>
              <a:rPr lang="en-US" sz="2000" dirty="0" smtClean="0">
                <a:ea typeface="Roboto Medium" charset="0"/>
              </a:rPr>
              <a:t> (</a:t>
            </a:r>
            <a:r>
              <a:rPr lang="en-US" sz="2000" dirty="0" err="1" smtClean="0">
                <a:ea typeface="Roboto Medium" charset="0"/>
              </a:rPr>
              <a:t>kovalen</a:t>
            </a:r>
            <a:r>
              <a:rPr lang="en-US" sz="2000" dirty="0" smtClean="0">
                <a:ea typeface="Roboto Medium" charset="0"/>
              </a:rPr>
              <a:t> polar).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38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>
            <a:spLocks noGrp="1"/>
          </p:cNvSpPr>
          <p:nvPr>
            <p:ph type="title" idx="8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Soal Latihan 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1504950"/>
            <a:ext cx="342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Roboto Medium" charset="0"/>
                <a:ea typeface="Roboto Medium" charset="0"/>
              </a:rPr>
              <a:t>1.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Gambarkan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struktur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Lewis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untuk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senyawa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kovalen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koordinasi</a:t>
            </a:r>
            <a:r>
              <a:rPr lang="en-US" sz="2000" dirty="0" smtClean="0">
                <a:latin typeface="Roboto Medium" charset="0"/>
                <a:ea typeface="Roboto Medium" charset="0"/>
              </a:rPr>
              <a:t> </a:t>
            </a:r>
            <a:r>
              <a:rPr lang="en-US" sz="2000" dirty="0" err="1" smtClean="0">
                <a:latin typeface="Roboto Medium" charset="0"/>
                <a:ea typeface="Roboto Medium" charset="0"/>
              </a:rPr>
              <a:t>berikut</a:t>
            </a:r>
            <a:r>
              <a:rPr lang="en-US" sz="2000" dirty="0" smtClean="0">
                <a:latin typeface="Roboto Medium" charset="0"/>
                <a:ea typeface="Roboto Medium" charset="0"/>
              </a:rPr>
              <a:t>.</a:t>
            </a:r>
          </a:p>
          <a:p>
            <a:pPr marL="457200" indent="-457200" algn="just">
              <a:buAutoNum type="alphaLcPeriod"/>
            </a:pPr>
            <a:r>
              <a:rPr lang="en-US" sz="2000" dirty="0" smtClean="0">
                <a:latin typeface="Roboto Medium" charset="0"/>
                <a:ea typeface="Roboto Medium" charset="0"/>
              </a:rPr>
              <a:t>SO</a:t>
            </a:r>
            <a:r>
              <a:rPr lang="en-US" sz="2000" baseline="-25000" dirty="0" smtClean="0">
                <a:latin typeface="Roboto Medium" charset="0"/>
                <a:ea typeface="Roboto Medium" charset="0"/>
              </a:rPr>
              <a:t>2</a:t>
            </a:r>
            <a:endParaRPr lang="en-US" sz="2000" baseline="-25000" dirty="0">
              <a:latin typeface="Roboto Medium" charset="0"/>
              <a:ea typeface="Roboto Medium" charset="0"/>
            </a:endParaRPr>
          </a:p>
          <a:p>
            <a:pPr marL="457200" indent="-457200" algn="just">
              <a:buAutoNum type="alphaLcPeriod"/>
            </a:pPr>
            <a:r>
              <a:rPr lang="en-US" sz="2000" dirty="0" smtClean="0">
                <a:latin typeface="Roboto Medium" charset="0"/>
                <a:ea typeface="Roboto Medium" charset="0"/>
              </a:rPr>
              <a:t>HNO</a:t>
            </a:r>
            <a:r>
              <a:rPr lang="en-US" sz="2000" baseline="-25000" dirty="0" smtClean="0">
                <a:latin typeface="Roboto Medium" charset="0"/>
                <a:ea typeface="Roboto Medium" charset="0"/>
              </a:rPr>
              <a:t>3</a:t>
            </a:r>
            <a:endParaRPr lang="en-US" sz="2000" baseline="-25000" dirty="0">
              <a:latin typeface="Roboto Medium" charset="0"/>
              <a:ea typeface="Roboto Medium" charset="0"/>
            </a:endParaRPr>
          </a:p>
          <a:p>
            <a:pPr marL="457200" indent="-457200" algn="just">
              <a:buAutoNum type="alphaLcPeriod"/>
            </a:pPr>
            <a:r>
              <a:rPr lang="en-US" sz="2000" dirty="0" smtClean="0">
                <a:latin typeface="Roboto Medium" charset="0"/>
                <a:ea typeface="Roboto Medium" charset="0"/>
              </a:rPr>
              <a:t>H</a:t>
            </a:r>
            <a:r>
              <a:rPr lang="en-US" sz="2000" baseline="-25000" dirty="0" smtClean="0">
                <a:latin typeface="Roboto Medium" charset="0"/>
                <a:ea typeface="Roboto Medium" charset="0"/>
              </a:rPr>
              <a:t>2</a:t>
            </a:r>
            <a:r>
              <a:rPr lang="en-US" sz="2000" dirty="0" smtClean="0">
                <a:latin typeface="Roboto Medium" charset="0"/>
                <a:ea typeface="Roboto Medium" charset="0"/>
              </a:rPr>
              <a:t>SO</a:t>
            </a:r>
            <a:r>
              <a:rPr lang="en-US" sz="2000" baseline="-25000" dirty="0" smtClean="0">
                <a:latin typeface="Roboto Medium" charset="0"/>
                <a:ea typeface="Roboto Medium" charset="0"/>
              </a:rPr>
              <a:t>4</a:t>
            </a:r>
            <a:endParaRPr lang="en-US" sz="2000" baseline="-25000" dirty="0">
              <a:latin typeface="Roboto Medium" charset="0"/>
              <a:ea typeface="Roboto Medium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97302" y="51435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Roboto Medium" charset="0"/>
                <a:ea typeface="Roboto Medium" charset="0"/>
              </a:rPr>
              <a:t>2. </a:t>
            </a:r>
            <a:r>
              <a:rPr lang="en-US" dirty="0" err="1" smtClean="0">
                <a:latin typeface="Roboto Medium" charset="0"/>
                <a:ea typeface="Roboto Medium" charset="0"/>
              </a:rPr>
              <a:t>Perhatikan</a:t>
            </a:r>
            <a:r>
              <a:rPr lang="en-US" dirty="0" smtClean="0">
                <a:latin typeface="Roboto Medium" charset="0"/>
                <a:ea typeface="Roboto Medium" charset="0"/>
              </a:rPr>
              <a:t> </a:t>
            </a:r>
            <a:r>
              <a:rPr lang="en-US" dirty="0" err="1" smtClean="0">
                <a:latin typeface="Roboto Medium" charset="0"/>
                <a:ea typeface="Roboto Medium" charset="0"/>
              </a:rPr>
              <a:t>tabel</a:t>
            </a:r>
            <a:r>
              <a:rPr lang="en-US" dirty="0" smtClean="0">
                <a:latin typeface="Roboto Medium" charset="0"/>
                <a:ea typeface="Roboto Medium" charset="0"/>
              </a:rPr>
              <a:t> </a:t>
            </a:r>
            <a:r>
              <a:rPr lang="en-US" dirty="0" err="1" smtClean="0">
                <a:latin typeface="Roboto Medium" charset="0"/>
                <a:ea typeface="Roboto Medium" charset="0"/>
              </a:rPr>
              <a:t>berikut</a:t>
            </a:r>
            <a:r>
              <a:rPr lang="en-US" dirty="0" smtClean="0">
                <a:latin typeface="Roboto Medium" charset="0"/>
                <a:ea typeface="Roboto Medium" charset="0"/>
              </a:rPr>
              <a:t> </a:t>
            </a:r>
            <a:r>
              <a:rPr lang="en-US" dirty="0" err="1" smtClean="0">
                <a:latin typeface="Roboto Medium" charset="0"/>
                <a:ea typeface="Roboto Medium" charset="0"/>
              </a:rPr>
              <a:t>ini</a:t>
            </a:r>
            <a:r>
              <a:rPr lang="en-US" dirty="0" smtClean="0">
                <a:latin typeface="Roboto Medium" charset="0"/>
                <a:ea typeface="Roboto Medium" charset="0"/>
              </a:rPr>
              <a:t>:</a:t>
            </a:r>
          </a:p>
          <a:p>
            <a:pPr algn="just"/>
            <a:endParaRPr lang="en-US" dirty="0" smtClean="0">
              <a:latin typeface="Roboto Medium" charset="0"/>
              <a:ea typeface="Roboto Medium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708846"/>
              </p:ext>
            </p:extLst>
          </p:nvPr>
        </p:nvGraphicFramePr>
        <p:xfrm>
          <a:off x="4921102" y="895350"/>
          <a:ext cx="3505200" cy="22860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84398"/>
                <a:gridCol w="838200"/>
                <a:gridCol w="1682602"/>
              </a:tblGrid>
              <a:tr h="1905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Senyawa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Titik</a:t>
                      </a:r>
                      <a:endParaRPr lang="en-US" dirty="0" smtClean="0"/>
                    </a:p>
                    <a:p>
                      <a:r>
                        <a:rPr lang="en-US" dirty="0" err="1" smtClean="0"/>
                        <a:t>Leleh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hantar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listrik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larutannya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Menghantarkan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arus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listrik</a:t>
                      </a:r>
                      <a:r>
                        <a:rPr lang="en-US" dirty="0" smtClean="0"/>
                        <a:t> </a:t>
                      </a:r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Tidak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menghantarkan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arus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listrik</a:t>
                      </a:r>
                      <a:endParaRPr lang="en-US" dirty="0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Menghantarkan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arus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listrik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876801" y="3408461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 smtClean="0"/>
              <a:t>Sebutkan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ikatan</a:t>
            </a:r>
            <a:r>
              <a:rPr lang="en-US" dirty="0" smtClean="0"/>
              <a:t> yang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" grpId="0"/>
      <p:bldP spid="10" grpId="0"/>
      <p:bldP spid="1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5557" y="942105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16</a:t>
            </a:r>
            <a:r>
              <a:rPr lang="en-US" dirty="0" smtClean="0"/>
              <a:t>S =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93848" y="942105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2 8 6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94689" y="665009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 SO</a:t>
            </a:r>
            <a:r>
              <a:rPr lang="en-US" sz="1050" dirty="0" smtClean="0"/>
              <a:t>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91000" y="925034"/>
            <a:ext cx="5533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8</a:t>
            </a:r>
            <a:r>
              <a:rPr lang="en-US" dirty="0" smtClean="0"/>
              <a:t>O =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68402" y="925034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2 6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612835"/>
              </p:ext>
            </p:extLst>
          </p:nvPr>
        </p:nvGraphicFramePr>
        <p:xfrm>
          <a:off x="2819400" y="831850"/>
          <a:ext cx="33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4" name="ChemSketch" r:id="rId3" imgW="330120" imgH="444600" progId="ACD.ChemSketch.20">
                  <p:embed/>
                </p:oleObj>
              </mc:Choice>
              <mc:Fallback>
                <p:oleObj name="ChemSketch" r:id="rId3" imgW="330120" imgH="444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19400" y="831850"/>
                        <a:ext cx="3302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837188"/>
              </p:ext>
            </p:extLst>
          </p:nvPr>
        </p:nvGraphicFramePr>
        <p:xfrm>
          <a:off x="2870200" y="780797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5" name="ChemSketch" r:id="rId5" imgW="177840" imgH="76320" progId="ACD.ChemSketch.20">
                  <p:embed/>
                </p:oleObj>
              </mc:Choice>
              <mc:Fallback>
                <p:oleObj name="ChemSketch" r:id="rId5" imgW="17784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0200" y="780797"/>
                        <a:ext cx="1778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323226"/>
              </p:ext>
            </p:extLst>
          </p:nvPr>
        </p:nvGraphicFramePr>
        <p:xfrm>
          <a:off x="2743200" y="942105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6" name="ChemSketch" r:id="rId7" imgW="76320" imgH="177840" progId="ACD.ChemSketch.20">
                  <p:embed/>
                </p:oleObj>
              </mc:Choice>
              <mc:Fallback>
                <p:oleObj name="ChemSketch" r:id="rId7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43200" y="942105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3639036"/>
              </p:ext>
            </p:extLst>
          </p:nvPr>
        </p:nvGraphicFramePr>
        <p:xfrm>
          <a:off x="3124200" y="9461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7" name="ChemSketch" r:id="rId9" imgW="76320" imgH="177840" progId="ACD.ChemSketch.20">
                  <p:embed/>
                </p:oleObj>
              </mc:Choice>
              <mc:Fallback>
                <p:oleObj name="ChemSketch" r:id="rId9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24200" y="946150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60008"/>
              </p:ext>
            </p:extLst>
          </p:nvPr>
        </p:nvGraphicFramePr>
        <p:xfrm>
          <a:off x="5359400" y="856672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8" name="ChemSketch" r:id="rId10" imgW="355680" imgH="444600" progId="ACD.ChemSketch.20">
                  <p:embed/>
                </p:oleObj>
              </mc:Choice>
              <mc:Fallback>
                <p:oleObj name="ChemSketch" r:id="rId10" imgW="355680" imgH="444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359400" y="856672"/>
                        <a:ext cx="3556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7763935"/>
              </p:ext>
            </p:extLst>
          </p:nvPr>
        </p:nvGraphicFramePr>
        <p:xfrm>
          <a:off x="5384800" y="609347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9" name="ChemSketch" r:id="rId12" imgW="330120" imgH="419040" progId="ACD.ChemSketch.20">
                  <p:embed/>
                </p:oleObj>
              </mc:Choice>
              <mc:Fallback>
                <p:oleObj name="ChemSketch" r:id="rId12" imgW="33012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384800" y="609347"/>
                        <a:ext cx="3302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479608"/>
              </p:ext>
            </p:extLst>
          </p:nvPr>
        </p:nvGraphicFramePr>
        <p:xfrm>
          <a:off x="5245100" y="818897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0" name="ChemSketch" r:id="rId14" imgW="241200" imgH="495360" progId="ACD.ChemSketch.20">
                  <p:embed/>
                </p:oleObj>
              </mc:Choice>
              <mc:Fallback>
                <p:oleObj name="ChemSketch" r:id="rId14" imgW="241200" imgH="49536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245100" y="818897"/>
                        <a:ext cx="241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5780828"/>
              </p:ext>
            </p:extLst>
          </p:nvPr>
        </p:nvGraphicFramePr>
        <p:xfrm>
          <a:off x="5702300" y="819150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1" name="ChemSketch" r:id="rId16" imgW="241200" imgH="495360" progId="ACD.ChemSketch.20">
                  <p:embed/>
                </p:oleObj>
              </mc:Choice>
              <mc:Fallback>
                <p:oleObj name="ChemSketch" r:id="rId16" imgW="241200" imgH="49536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702300" y="819150"/>
                        <a:ext cx="241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008740"/>
              </p:ext>
            </p:extLst>
          </p:nvPr>
        </p:nvGraphicFramePr>
        <p:xfrm>
          <a:off x="1526533" y="158115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2" name="ChemSketch" r:id="rId17" imgW="355680" imgH="444600" progId="ACD.ChemSketch.20">
                  <p:embed/>
                </p:oleObj>
              </mc:Choice>
              <mc:Fallback>
                <p:oleObj name="ChemSketch" r:id="rId17" imgW="355680" imgH="444600" progId="ACD.ChemSketch.2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6533" y="158115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213511"/>
              </p:ext>
            </p:extLst>
          </p:nvPr>
        </p:nvGraphicFramePr>
        <p:xfrm>
          <a:off x="1375557" y="1504950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3" name="ChemSketch" r:id="rId19" imgW="241200" imgH="495360" progId="ACD.ChemSketch.20">
                  <p:embed/>
                </p:oleObj>
              </mc:Choice>
              <mc:Fallback>
                <p:oleObj name="ChemSketch" r:id="rId19" imgW="241200" imgH="495360" progId="ACD.ChemSketch.20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5557" y="1504950"/>
                        <a:ext cx="2413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730771"/>
              </p:ext>
            </p:extLst>
          </p:nvPr>
        </p:nvGraphicFramePr>
        <p:xfrm>
          <a:off x="1539233" y="13525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4" name="ChemSketch" r:id="rId21" imgW="330120" imgH="419040" progId="ACD.ChemSketch.20">
                  <p:embed/>
                </p:oleObj>
              </mc:Choice>
              <mc:Fallback>
                <p:oleObj name="ChemSketch" r:id="rId21" imgW="330120" imgH="419040" progId="ACD.ChemSketch.20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233" y="1352550"/>
                        <a:ext cx="330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786198"/>
              </p:ext>
            </p:extLst>
          </p:nvPr>
        </p:nvGraphicFramePr>
        <p:xfrm>
          <a:off x="1871160" y="1543050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5" name="ChemSketch" r:id="rId23" imgW="241200" imgH="495360" progId="ACD.ChemSketch.20">
                  <p:embed/>
                </p:oleObj>
              </mc:Choice>
              <mc:Fallback>
                <p:oleObj name="ChemSketch" r:id="rId23" imgW="241200" imgH="495360" progId="ACD.ChemSketch.20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160" y="1543050"/>
                        <a:ext cx="2413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061986"/>
              </p:ext>
            </p:extLst>
          </p:nvPr>
        </p:nvGraphicFramePr>
        <p:xfrm>
          <a:off x="2137200" y="1581150"/>
          <a:ext cx="33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6" name="ChemSketch" r:id="rId24" imgW="330120" imgH="444600" progId="ACD.ChemSketch.20">
                  <p:embed/>
                </p:oleObj>
              </mc:Choice>
              <mc:Fallback>
                <p:oleObj name="ChemSketch" r:id="rId24" imgW="330120" imgH="444600" progId="ACD.ChemSketch.20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7200" y="1581150"/>
                        <a:ext cx="3302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660510"/>
              </p:ext>
            </p:extLst>
          </p:nvPr>
        </p:nvGraphicFramePr>
        <p:xfrm>
          <a:off x="2061000" y="17081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7" name="ChemSketch" r:id="rId26" imgW="76320" imgH="177840" progId="ACD.ChemSketch.20">
                  <p:embed/>
                </p:oleObj>
              </mc:Choice>
              <mc:Fallback>
                <p:oleObj name="ChemSketch" r:id="rId26" imgW="76320" imgH="177840" progId="ACD.ChemSketch.2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1000" y="1708150"/>
                        <a:ext cx="762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91977"/>
              </p:ext>
            </p:extLst>
          </p:nvPr>
        </p:nvGraphicFramePr>
        <p:xfrm>
          <a:off x="2438400" y="17081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8" name="ChemSketch" r:id="rId28" imgW="76320" imgH="177840" progId="ACD.ChemSketch.20">
                  <p:embed/>
                </p:oleObj>
              </mc:Choice>
              <mc:Fallback>
                <p:oleObj name="ChemSketch" r:id="rId28" imgW="76320" imgH="177840" progId="ACD.ChemSketch.2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708150"/>
                        <a:ext cx="762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613329"/>
              </p:ext>
            </p:extLst>
          </p:nvPr>
        </p:nvGraphicFramePr>
        <p:xfrm>
          <a:off x="2209800" y="15811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9" name="ChemSketch" r:id="rId29" imgW="177840" imgH="76320" progId="ACD.ChemSketch.20">
                  <p:embed/>
                </p:oleObj>
              </mc:Choice>
              <mc:Fallback>
                <p:oleObj name="ChemSketch" r:id="rId29" imgW="177840" imgH="76320" progId="ACD.ChemSketch.2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5811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4242534"/>
              </p:ext>
            </p:extLst>
          </p:nvPr>
        </p:nvGraphicFramePr>
        <p:xfrm>
          <a:off x="2487213" y="158115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0" name="ChemSketch" r:id="rId31" imgW="355680" imgH="444600" progId="ACD.ChemSketch.20">
                  <p:embed/>
                </p:oleObj>
              </mc:Choice>
              <mc:Fallback>
                <p:oleObj name="ChemSketch" r:id="rId31" imgW="355680" imgH="444600" progId="ACD.ChemSketch.2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7213" y="158115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176696"/>
              </p:ext>
            </p:extLst>
          </p:nvPr>
        </p:nvGraphicFramePr>
        <p:xfrm>
          <a:off x="2514600" y="13906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1" name="ChemSketch" r:id="rId32" imgW="330120" imgH="419040" progId="ACD.ChemSketch.20">
                  <p:embed/>
                </p:oleObj>
              </mc:Choice>
              <mc:Fallback>
                <p:oleObj name="ChemSketch" r:id="rId32" imgW="330120" imgH="419040" progId="ACD.ChemSketch.20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390650"/>
                        <a:ext cx="330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167419"/>
              </p:ext>
            </p:extLst>
          </p:nvPr>
        </p:nvGraphicFramePr>
        <p:xfrm>
          <a:off x="2525752" y="18097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2" name="ChemSketch" r:id="rId33" imgW="330120" imgH="419040" progId="ACD.ChemSketch.20">
                  <p:embed/>
                </p:oleObj>
              </mc:Choice>
              <mc:Fallback>
                <p:oleObj name="ChemSketch" r:id="rId33" imgW="330120" imgH="419040" progId="ACD.ChemSketch.20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5752" y="1809750"/>
                        <a:ext cx="330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3527205"/>
              </p:ext>
            </p:extLst>
          </p:nvPr>
        </p:nvGraphicFramePr>
        <p:xfrm>
          <a:off x="2743200" y="1543050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3" name="ChemSketch" r:id="rId34" imgW="241200" imgH="495360" progId="ACD.ChemSketch.20">
                  <p:embed/>
                </p:oleObj>
              </mc:Choice>
              <mc:Fallback>
                <p:oleObj name="ChemSketch" r:id="rId34" imgW="241200" imgH="495360" progId="ACD.ChemSketch.20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543050"/>
                        <a:ext cx="2413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Straight Arrow Connector 26"/>
          <p:cNvCxnSpPr/>
          <p:nvPr/>
        </p:nvCxnSpPr>
        <p:spPr>
          <a:xfrm>
            <a:off x="2971800" y="180975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223880"/>
              </p:ext>
            </p:extLst>
          </p:nvPr>
        </p:nvGraphicFramePr>
        <p:xfrm>
          <a:off x="3429000" y="158750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4" name="ChemSketch" r:id="rId35" imgW="355600" imgH="444500" progId="ACD.ChemSketch.20">
                  <p:embed/>
                </p:oleObj>
              </mc:Choice>
              <mc:Fallback>
                <p:oleObj name="ChemSketch" r:id="rId35" imgW="355600" imgH="444500" progId="ACD.ChemSketch.20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58750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770344" y="1655861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138109"/>
              </p:ext>
            </p:extLst>
          </p:nvPr>
        </p:nvGraphicFramePr>
        <p:xfrm>
          <a:off x="4025900" y="1587500"/>
          <a:ext cx="33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5" name="ChemSketch" r:id="rId36" imgW="330200" imgH="444500" progId="ACD.ChemSketch.20">
                  <p:embed/>
                </p:oleObj>
              </mc:Choice>
              <mc:Fallback>
                <p:oleObj name="ChemSketch" r:id="rId36" imgW="330200" imgH="444500" progId="ACD.ChemSketch.20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5900" y="1587500"/>
                        <a:ext cx="3302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4297600" y="165586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→</a:t>
            </a: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290113"/>
              </p:ext>
            </p:extLst>
          </p:nvPr>
        </p:nvGraphicFramePr>
        <p:xfrm>
          <a:off x="4618287" y="1587498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6" name="ChemSketch" r:id="rId37" imgW="355600" imgH="444500" progId="ACD.ChemSketch.20">
                  <p:embed/>
                </p:oleObj>
              </mc:Choice>
              <mc:Fallback>
                <p:oleObj name="ChemSketch" r:id="rId37" imgW="355600" imgH="444500" progId="ACD.ChemSketch.20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8287" y="1587498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012" name="Picture 868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232811"/>
            <a:ext cx="5905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13" name="Picture 869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01387"/>
            <a:ext cx="6858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TextBox 72"/>
          <p:cNvSpPr txBox="1"/>
          <p:nvPr/>
        </p:nvSpPr>
        <p:spPr>
          <a:xfrm>
            <a:off x="6781800" y="1352550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2720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29" grpId="0"/>
      <p:bldP spid="32" grpId="0"/>
      <p:bldP spid="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66750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c. HNO</a:t>
            </a:r>
            <a:r>
              <a:rPr lang="en-US" sz="1050" dirty="0" smtClean="0"/>
              <a:t>3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00085" y="8953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1</a:t>
            </a:r>
            <a:r>
              <a:rPr lang="en-US" dirty="0" smtClean="0"/>
              <a:t>H =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51208" y="89535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90785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7</a:t>
            </a:r>
            <a:r>
              <a:rPr lang="en-US" dirty="0" smtClean="0"/>
              <a:t>N =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6784" y="895349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38800" y="918864"/>
            <a:ext cx="5533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8</a:t>
            </a:r>
            <a:r>
              <a:rPr lang="en-US" dirty="0" smtClean="0"/>
              <a:t>O =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0" y="895350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2 6 </a:t>
            </a:r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2967892"/>
              </p:ext>
            </p:extLst>
          </p:nvPr>
        </p:nvGraphicFramePr>
        <p:xfrm>
          <a:off x="2393922" y="83949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0" name="ChemSketch" r:id="rId3" imgW="343080" imgH="444600" progId="ACD.ChemSketch.20">
                  <p:embed/>
                </p:oleObj>
              </mc:Choice>
              <mc:Fallback>
                <p:oleObj name="ChemSketch" r:id="rId3" imgW="343080" imgH="444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93922" y="839490"/>
                        <a:ext cx="3429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2362650"/>
              </p:ext>
            </p:extLst>
          </p:nvPr>
        </p:nvGraphicFramePr>
        <p:xfrm>
          <a:off x="2355822" y="1011137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1" name="ChemSketch" r:id="rId5" imgW="76320" imgH="76320" progId="ACD.ChemSketch.20">
                  <p:embed/>
                </p:oleObj>
              </mc:Choice>
              <mc:Fallback>
                <p:oleObj name="ChemSketch" r:id="rId5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55822" y="1011137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009411"/>
              </p:ext>
            </p:extLst>
          </p:nvPr>
        </p:nvGraphicFramePr>
        <p:xfrm>
          <a:off x="4495800" y="820638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2" name="ChemSketch" r:id="rId7" imgW="343080" imgH="444600" progId="ACD.ChemSketch.20">
                  <p:embed/>
                </p:oleObj>
              </mc:Choice>
              <mc:Fallback>
                <p:oleObj name="ChemSketch" r:id="rId7" imgW="343080" imgH="444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95800" y="820638"/>
                        <a:ext cx="3429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80346"/>
              </p:ext>
            </p:extLst>
          </p:nvPr>
        </p:nvGraphicFramePr>
        <p:xfrm>
          <a:off x="4419600" y="8191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3" name="ChemSketch" r:id="rId9" imgW="241200" imgH="419040" progId="ACD.ChemSketch.20">
                  <p:embed/>
                </p:oleObj>
              </mc:Choice>
              <mc:Fallback>
                <p:oleObj name="ChemSketch" r:id="rId9" imgW="24120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19600" y="819150"/>
                        <a:ext cx="2413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2325993"/>
              </p:ext>
            </p:extLst>
          </p:nvPr>
        </p:nvGraphicFramePr>
        <p:xfrm>
          <a:off x="4724400" y="820638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4" name="ChemSketch" r:id="rId11" imgW="241200" imgH="419040" progId="ACD.ChemSketch.20">
                  <p:embed/>
                </p:oleObj>
              </mc:Choice>
              <mc:Fallback>
                <p:oleObj name="ChemSketch" r:id="rId11" imgW="24120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24400" y="820638"/>
                        <a:ext cx="2413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670131"/>
              </p:ext>
            </p:extLst>
          </p:nvPr>
        </p:nvGraphicFramePr>
        <p:xfrm>
          <a:off x="4572000" y="10477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5" name="ChemSketch" r:id="rId12" imgW="241200" imgH="419040" progId="ACD.ChemSketch.20">
                  <p:embed/>
                </p:oleObj>
              </mc:Choice>
              <mc:Fallback>
                <p:oleObj name="ChemSketch" r:id="rId12" imgW="24120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72000" y="1047750"/>
                        <a:ext cx="2413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7389942"/>
              </p:ext>
            </p:extLst>
          </p:nvPr>
        </p:nvGraphicFramePr>
        <p:xfrm>
          <a:off x="4546600" y="630137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6" name="ChemSketch" r:id="rId13" imgW="330120" imgH="419040" progId="ACD.ChemSketch.20">
                  <p:embed/>
                </p:oleObj>
              </mc:Choice>
              <mc:Fallback>
                <p:oleObj name="ChemSketch" r:id="rId13" imgW="33012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46600" y="630137"/>
                        <a:ext cx="3302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079265"/>
              </p:ext>
            </p:extLst>
          </p:nvPr>
        </p:nvGraphicFramePr>
        <p:xfrm>
          <a:off x="6705600" y="83949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7" name="ChemSketch" r:id="rId15" imgW="355680" imgH="444600" progId="ACD.ChemSketch.20">
                  <p:embed/>
                </p:oleObj>
              </mc:Choice>
              <mc:Fallback>
                <p:oleObj name="ChemSketch" r:id="rId15" imgW="355680" imgH="444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705600" y="839490"/>
                        <a:ext cx="3556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078276"/>
              </p:ext>
            </p:extLst>
          </p:nvPr>
        </p:nvGraphicFramePr>
        <p:xfrm>
          <a:off x="6629400" y="960337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8" name="ChemSketch" r:id="rId17" imgW="76320" imgH="177840" progId="ACD.ChemSketch.20">
                  <p:embed/>
                </p:oleObj>
              </mc:Choice>
              <mc:Fallback>
                <p:oleObj name="ChemSketch" r:id="rId17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629400" y="960337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58392"/>
              </p:ext>
            </p:extLst>
          </p:nvPr>
        </p:nvGraphicFramePr>
        <p:xfrm>
          <a:off x="7086600" y="974527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9" name="ChemSketch" r:id="rId19" imgW="76320" imgH="177840" progId="ACD.ChemSketch.20">
                  <p:embed/>
                </p:oleObj>
              </mc:Choice>
              <mc:Fallback>
                <p:oleObj name="ChemSketch" r:id="rId19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086600" y="974527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637373"/>
              </p:ext>
            </p:extLst>
          </p:nvPr>
        </p:nvGraphicFramePr>
        <p:xfrm>
          <a:off x="6781800" y="841177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0" name="ChemSketch" r:id="rId20" imgW="177840" imgH="76320" progId="ACD.ChemSketch.20">
                  <p:embed/>
                </p:oleObj>
              </mc:Choice>
              <mc:Fallback>
                <p:oleObj name="ChemSketch" r:id="rId20" imgW="17784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781800" y="841177"/>
                        <a:ext cx="1778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6962052"/>
              </p:ext>
            </p:extLst>
          </p:nvPr>
        </p:nvGraphicFramePr>
        <p:xfrm>
          <a:off x="1528377" y="180975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1" name="ChemSketch" r:id="rId22" imgW="355680" imgH="444600" progId="ACD.ChemSketch.20">
                  <p:embed/>
                </p:oleObj>
              </mc:Choice>
              <mc:Fallback>
                <p:oleObj name="ChemSketch" r:id="rId22" imgW="355680" imgH="444600" progId="ACD.ChemSketch.20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8377" y="180975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657229"/>
              </p:ext>
            </p:extLst>
          </p:nvPr>
        </p:nvGraphicFramePr>
        <p:xfrm>
          <a:off x="1600200" y="18097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2" name="ChemSketch" r:id="rId24" imgW="177840" imgH="76320" progId="ACD.ChemSketch.20">
                  <p:embed/>
                </p:oleObj>
              </mc:Choice>
              <mc:Fallback>
                <p:oleObj name="ChemSketch" r:id="rId24" imgW="177840" imgH="76320" progId="ACD.ChemSketch.20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8097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4887494"/>
              </p:ext>
            </p:extLst>
          </p:nvPr>
        </p:nvGraphicFramePr>
        <p:xfrm>
          <a:off x="1600200" y="21907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3" name="ChemSketch" r:id="rId26" imgW="177840" imgH="76320" progId="ACD.ChemSketch.20">
                  <p:embed/>
                </p:oleObj>
              </mc:Choice>
              <mc:Fallback>
                <p:oleObj name="ChemSketch" r:id="rId26" imgW="177840" imgH="76320" progId="ACD.ChemSketch.20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1907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639556"/>
              </p:ext>
            </p:extLst>
          </p:nvPr>
        </p:nvGraphicFramePr>
        <p:xfrm>
          <a:off x="1855402" y="19621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4" name="ChemSketch" r:id="rId27" imgW="76320" imgH="177840" progId="ACD.ChemSketch.20">
                  <p:embed/>
                </p:oleObj>
              </mc:Choice>
              <mc:Fallback>
                <p:oleObj name="ChemSketch" r:id="rId27" imgW="76320" imgH="177840" progId="ACD.ChemSketch.20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402" y="1962150"/>
                        <a:ext cx="762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764700"/>
              </p:ext>
            </p:extLst>
          </p:nvPr>
        </p:nvGraphicFramePr>
        <p:xfrm>
          <a:off x="2019300" y="180975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5" name="ChemSketch" r:id="rId29" imgW="343080" imgH="444600" progId="ACD.ChemSketch.20">
                  <p:embed/>
                </p:oleObj>
              </mc:Choice>
              <mc:Fallback>
                <p:oleObj name="ChemSketch" r:id="rId29" imgW="343080" imgH="444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019300" y="1809750"/>
                        <a:ext cx="3429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455952"/>
              </p:ext>
            </p:extLst>
          </p:nvPr>
        </p:nvGraphicFramePr>
        <p:xfrm>
          <a:off x="1926569" y="1771650"/>
          <a:ext cx="24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6" name="ChemSketch" r:id="rId31" imgW="241200" imgH="495360" progId="ACD.ChemSketch.20">
                  <p:embed/>
                </p:oleObj>
              </mc:Choice>
              <mc:Fallback>
                <p:oleObj name="ChemSketch" r:id="rId31" imgW="241200" imgH="49536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926569" y="1771650"/>
                        <a:ext cx="241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753225"/>
              </p:ext>
            </p:extLst>
          </p:nvPr>
        </p:nvGraphicFramePr>
        <p:xfrm>
          <a:off x="2057400" y="16192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7" name="ChemSketch" r:id="rId33" imgW="330120" imgH="419040" progId="ACD.ChemSketch.20">
                  <p:embed/>
                </p:oleObj>
              </mc:Choice>
              <mc:Fallback>
                <p:oleObj name="ChemSketch" r:id="rId33" imgW="330120" imgH="419040" progId="ACD.ChemSketch.20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619250"/>
                        <a:ext cx="330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148724"/>
              </p:ext>
            </p:extLst>
          </p:nvPr>
        </p:nvGraphicFramePr>
        <p:xfrm>
          <a:off x="2038322" y="142875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8" name="ChemSketch" r:id="rId35" imgW="355680" imgH="444600" progId="ACD.ChemSketch.20">
                  <p:embed/>
                </p:oleObj>
              </mc:Choice>
              <mc:Fallback>
                <p:oleObj name="ChemSketch" r:id="rId35" imgW="355680" imgH="444600" progId="ACD.ChemSketch.20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22" y="142875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84593"/>
              </p:ext>
            </p:extLst>
          </p:nvPr>
        </p:nvGraphicFramePr>
        <p:xfrm>
          <a:off x="1981200" y="15557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9" name="ChemSketch" r:id="rId36" imgW="76320" imgH="177840" progId="ACD.ChemSketch.20">
                  <p:embed/>
                </p:oleObj>
              </mc:Choice>
              <mc:Fallback>
                <p:oleObj name="ChemSketch" r:id="rId36" imgW="76320" imgH="177840" progId="ACD.ChemSketch.20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555750"/>
                        <a:ext cx="762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3433368"/>
              </p:ext>
            </p:extLst>
          </p:nvPr>
        </p:nvGraphicFramePr>
        <p:xfrm>
          <a:off x="2393922" y="15557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0" name="ChemSketch" r:id="rId37" imgW="76320" imgH="177840" progId="ACD.ChemSketch.20">
                  <p:embed/>
                </p:oleObj>
              </mc:Choice>
              <mc:Fallback>
                <p:oleObj name="ChemSketch" r:id="rId37" imgW="76320" imgH="177840" progId="ACD.ChemSketch.20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922" y="1555750"/>
                        <a:ext cx="762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649347"/>
              </p:ext>
            </p:extLst>
          </p:nvPr>
        </p:nvGraphicFramePr>
        <p:xfrm>
          <a:off x="2142355" y="14287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1" name="ChemSketch" r:id="rId38" imgW="177840" imgH="76320" progId="ACD.ChemSketch.20">
                  <p:embed/>
                </p:oleObj>
              </mc:Choice>
              <mc:Fallback>
                <p:oleObj name="ChemSketch" r:id="rId38" imgW="177840" imgH="76320" progId="ACD.ChemSketch.20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355" y="14287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2873"/>
              </p:ext>
            </p:extLst>
          </p:nvPr>
        </p:nvGraphicFramePr>
        <p:xfrm>
          <a:off x="2286000" y="17335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2" name="ChemSketch" r:id="rId39" imgW="241200" imgH="419040" progId="ACD.ChemSketch.20">
                  <p:embed/>
                </p:oleObj>
              </mc:Choice>
              <mc:Fallback>
                <p:oleObj name="ChemSketch" r:id="rId39" imgW="241200" imgH="419040" progId="ACD.ChemSketch.20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733550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171592"/>
              </p:ext>
            </p:extLst>
          </p:nvPr>
        </p:nvGraphicFramePr>
        <p:xfrm>
          <a:off x="2362200" y="20383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3" name="ChemSketch" r:id="rId41" imgW="76320" imgH="76320" progId="ACD.ChemSketch.20">
                  <p:embed/>
                </p:oleObj>
              </mc:Choice>
              <mc:Fallback>
                <p:oleObj name="ChemSketch" r:id="rId41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2362200" y="2038350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542086"/>
              </p:ext>
            </p:extLst>
          </p:nvPr>
        </p:nvGraphicFramePr>
        <p:xfrm>
          <a:off x="2422497" y="182245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4" name="ChemSketch" r:id="rId43" imgW="355680" imgH="444600" progId="ACD.ChemSketch.20">
                  <p:embed/>
                </p:oleObj>
              </mc:Choice>
              <mc:Fallback>
                <p:oleObj name="ChemSketch" r:id="rId43" imgW="355680" imgH="444600" progId="ACD.ChemSketch.20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2497" y="182245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418260"/>
              </p:ext>
            </p:extLst>
          </p:nvPr>
        </p:nvGraphicFramePr>
        <p:xfrm>
          <a:off x="2514600" y="18097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5" name="ChemSketch" r:id="rId44" imgW="177840" imgH="76320" progId="ACD.ChemSketch.20">
                  <p:embed/>
                </p:oleObj>
              </mc:Choice>
              <mc:Fallback>
                <p:oleObj name="ChemSketch" r:id="rId44" imgW="177840" imgH="76320" progId="ACD.ChemSketch.20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8097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924088"/>
              </p:ext>
            </p:extLst>
          </p:nvPr>
        </p:nvGraphicFramePr>
        <p:xfrm>
          <a:off x="2514600" y="21907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6" name="ChemSketch" r:id="rId45" imgW="177840" imgH="76320" progId="ACD.ChemSketch.20">
                  <p:embed/>
                </p:oleObj>
              </mc:Choice>
              <mc:Fallback>
                <p:oleObj name="ChemSketch" r:id="rId45" imgW="177840" imgH="76320" progId="ACD.ChemSketch.20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1907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171592"/>
              </p:ext>
            </p:extLst>
          </p:nvPr>
        </p:nvGraphicFramePr>
        <p:xfrm>
          <a:off x="2514600" y="21907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7" name="ChemSketch" r:id="rId46" imgW="76320" imgH="76320" progId="ACD.ChemSketch.20">
                  <p:embed/>
                </p:oleObj>
              </mc:Choice>
              <mc:Fallback>
                <p:oleObj name="ChemSketch" r:id="rId46" imgW="76320" imgH="76320" progId="ACD.ChemSketch.20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19075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366528"/>
              </p:ext>
            </p:extLst>
          </p:nvPr>
        </p:nvGraphicFramePr>
        <p:xfrm>
          <a:off x="2743200" y="19621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8" name="ChemSketch" r:id="rId48" imgW="76320" imgH="76320" progId="ACD.ChemSketch.20">
                  <p:embed/>
                </p:oleObj>
              </mc:Choice>
              <mc:Fallback>
                <p:oleObj name="ChemSketch" r:id="rId48" imgW="76320" imgH="76320" progId="ACD.ChemSketch.20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96215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9822427"/>
              </p:ext>
            </p:extLst>
          </p:nvPr>
        </p:nvGraphicFramePr>
        <p:xfrm>
          <a:off x="2743200" y="21145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9" name="ChemSketch" r:id="rId49" imgW="76320" imgH="76320" progId="ACD.ChemSketch.20">
                  <p:embed/>
                </p:oleObj>
              </mc:Choice>
              <mc:Fallback>
                <p:oleObj name="ChemSketch" r:id="rId49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2743200" y="2114550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221165"/>
              </p:ext>
            </p:extLst>
          </p:nvPr>
        </p:nvGraphicFramePr>
        <p:xfrm>
          <a:off x="2819400" y="180975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0" name="ChemSketch" r:id="rId51" imgW="343080" imgH="444600" progId="ACD.ChemSketch.20">
                  <p:embed/>
                </p:oleObj>
              </mc:Choice>
              <mc:Fallback>
                <p:oleObj name="ChemSketch" r:id="rId51" imgW="343080" imgH="444600" progId="ACD.ChemSketch.2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809750"/>
                        <a:ext cx="3429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Straight Arrow Connector 40"/>
          <p:cNvCxnSpPr/>
          <p:nvPr/>
        </p:nvCxnSpPr>
        <p:spPr>
          <a:xfrm>
            <a:off x="3124200" y="203835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498498"/>
              </p:ext>
            </p:extLst>
          </p:nvPr>
        </p:nvGraphicFramePr>
        <p:xfrm>
          <a:off x="3641184" y="181610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1" name="ChemSketch" r:id="rId53" imgW="355600" imgH="444500" progId="ACD.ChemSketch.20">
                  <p:embed/>
                </p:oleObj>
              </mc:Choice>
              <mc:Fallback>
                <p:oleObj name="ChemSketch" r:id="rId53" imgW="355600" imgH="444500" progId="ACD.ChemSketch.20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1184" y="181610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3934013" y="1893986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772281"/>
              </p:ext>
            </p:extLst>
          </p:nvPr>
        </p:nvGraphicFramePr>
        <p:xfrm>
          <a:off x="4092596" y="181610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2" name="ChemSketch" r:id="rId54" imgW="343080" imgH="444600" progId="ACD.ChemSketch.20">
                  <p:embed/>
                </p:oleObj>
              </mc:Choice>
              <mc:Fallback>
                <p:oleObj name="ChemSketch" r:id="rId54" imgW="343080" imgH="444600" progId="ACD.ChemSketch.20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2596" y="1816100"/>
                        <a:ext cx="3429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 rot="16200000">
            <a:off x="4088332" y="1685562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→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985418"/>
              </p:ext>
            </p:extLst>
          </p:nvPr>
        </p:nvGraphicFramePr>
        <p:xfrm>
          <a:off x="4116544" y="139495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3" name="ChemSketch" r:id="rId56" imgW="355600" imgH="444500" progId="ACD.ChemSketch.20">
                  <p:embed/>
                </p:oleObj>
              </mc:Choice>
              <mc:Fallback>
                <p:oleObj name="ChemSketch" r:id="rId56" imgW="355600" imgH="444500" progId="ACD.ChemSketch.20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6544" y="139495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671961"/>
              </p:ext>
            </p:extLst>
          </p:nvPr>
        </p:nvGraphicFramePr>
        <p:xfrm>
          <a:off x="4343400" y="1809750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4" name="ChemSketch" r:id="rId57" imgW="381240" imgH="457200" progId="ACD.ChemSketch.20">
                  <p:embed/>
                </p:oleObj>
              </mc:Choice>
              <mc:Fallback>
                <p:oleObj name="ChemSketch" r:id="rId57" imgW="381240" imgH="4572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4343400" y="1809750"/>
                        <a:ext cx="3810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891429"/>
              </p:ext>
            </p:extLst>
          </p:nvPr>
        </p:nvGraphicFramePr>
        <p:xfrm>
          <a:off x="4648200" y="1829925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5" name="ChemSketch" r:id="rId59" imgW="355600" imgH="444500" progId="ACD.ChemSketch.20">
                  <p:embed/>
                </p:oleObj>
              </mc:Choice>
              <mc:Fallback>
                <p:oleObj name="ChemSketch" r:id="rId59" imgW="355600" imgH="444500" progId="ACD.ChemSketch.20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829925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64460"/>
              </p:ext>
            </p:extLst>
          </p:nvPr>
        </p:nvGraphicFramePr>
        <p:xfrm>
          <a:off x="4876800" y="1792952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6" name="ChemSketch" r:id="rId60" imgW="381240" imgH="457200" progId="ACD.ChemSketch.20">
                  <p:embed/>
                </p:oleObj>
              </mc:Choice>
              <mc:Fallback>
                <p:oleObj name="ChemSketch" r:id="rId60" imgW="381240" imgH="457200" progId="ACD.ChemSketch.20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1792952"/>
                        <a:ext cx="381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510682"/>
              </p:ext>
            </p:extLst>
          </p:nvPr>
        </p:nvGraphicFramePr>
        <p:xfrm>
          <a:off x="5181600" y="183945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7" name="ChemSketch" r:id="rId62" imgW="342900" imgH="444500" progId="ACD.ChemSketch.20">
                  <p:embed/>
                </p:oleObj>
              </mc:Choice>
              <mc:Fallback>
                <p:oleObj name="ChemSketch" r:id="rId62" imgW="342900" imgH="444500" progId="ACD.ChemSketch.20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839450"/>
                        <a:ext cx="3429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993" name="Picture 1705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06062"/>
            <a:ext cx="4572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994" name="Picture 1706"/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828" y="1306050"/>
            <a:ext cx="5238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995" name="Picture 1707"/>
          <p:cNvPicPr>
            <a:picLocks noChangeAspect="1" noChangeArrowheads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449" y="1344150"/>
            <a:ext cx="7143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6096000" y="1406062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6953703" y="1406062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3706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3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3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3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3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3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3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43" grpId="0"/>
      <p:bldP spid="46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599" y="666750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 H</a:t>
            </a:r>
            <a:r>
              <a:rPr lang="en-US" sz="1050" dirty="0" smtClean="0"/>
              <a:t>2</a:t>
            </a:r>
            <a:r>
              <a:rPr lang="en-US" dirty="0" smtClean="0"/>
              <a:t>SO</a:t>
            </a:r>
            <a:r>
              <a:rPr lang="en-US" sz="1050" dirty="0" smtClean="0"/>
              <a:t>4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89237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1</a:t>
            </a:r>
            <a:r>
              <a:rPr lang="en-US" dirty="0" smtClean="0"/>
              <a:t>H =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07098" y="89535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939404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16</a:t>
            </a:r>
            <a:r>
              <a:rPr lang="en-US" dirty="0" smtClean="0"/>
              <a:t>S =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18894" y="93940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2 8 6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13101" y="939404"/>
            <a:ext cx="5533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8</a:t>
            </a:r>
            <a:r>
              <a:rPr lang="en-US" dirty="0" smtClean="0"/>
              <a:t>O =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98434" y="939402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2 6</a:t>
            </a:r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4381453"/>
              </p:ext>
            </p:extLst>
          </p:nvPr>
        </p:nvGraphicFramePr>
        <p:xfrm>
          <a:off x="2438400" y="826988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85" name="ChemSketch" r:id="rId3" imgW="343080" imgH="444600" progId="ACD.ChemSketch.20">
                  <p:embed/>
                </p:oleObj>
              </mc:Choice>
              <mc:Fallback>
                <p:oleObj name="ChemSketch" r:id="rId3" imgW="343080" imgH="444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8400" y="826988"/>
                        <a:ext cx="3429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03980"/>
              </p:ext>
            </p:extLst>
          </p:nvPr>
        </p:nvGraphicFramePr>
        <p:xfrm>
          <a:off x="2362200" y="1020663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86" name="ChemSketch" r:id="rId5" imgW="76320" imgH="76320" progId="ACD.ChemSketch.20">
                  <p:embed/>
                </p:oleObj>
              </mc:Choice>
              <mc:Fallback>
                <p:oleObj name="ChemSketch" r:id="rId5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62200" y="1020663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6361787"/>
              </p:ext>
            </p:extLst>
          </p:nvPr>
        </p:nvGraphicFramePr>
        <p:xfrm>
          <a:off x="4191000" y="826988"/>
          <a:ext cx="33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87" name="ChemSketch" r:id="rId7" imgW="330120" imgH="444600" progId="ACD.ChemSketch.20">
                  <p:embed/>
                </p:oleObj>
              </mc:Choice>
              <mc:Fallback>
                <p:oleObj name="ChemSketch" r:id="rId7" imgW="330120" imgH="444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91000" y="826988"/>
                        <a:ext cx="3302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981341"/>
              </p:ext>
            </p:extLst>
          </p:nvPr>
        </p:nvGraphicFramePr>
        <p:xfrm>
          <a:off x="4191000" y="6286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88" name="ChemSketch" r:id="rId9" imgW="330120" imgH="419040" progId="ACD.ChemSketch.20">
                  <p:embed/>
                </p:oleObj>
              </mc:Choice>
              <mc:Fallback>
                <p:oleObj name="ChemSketch" r:id="rId9" imgW="33012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91000" y="628650"/>
                        <a:ext cx="3302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779626"/>
              </p:ext>
            </p:extLst>
          </p:nvPr>
        </p:nvGraphicFramePr>
        <p:xfrm>
          <a:off x="6019800" y="820638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89" name="ChemSketch" r:id="rId11" imgW="355680" imgH="444600" progId="ACD.ChemSketch.20">
                  <p:embed/>
                </p:oleObj>
              </mc:Choice>
              <mc:Fallback>
                <p:oleObj name="ChemSketch" r:id="rId11" imgW="355680" imgH="444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19800" y="820638"/>
                        <a:ext cx="3556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5665399"/>
              </p:ext>
            </p:extLst>
          </p:nvPr>
        </p:nvGraphicFramePr>
        <p:xfrm>
          <a:off x="6096000" y="854273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90" name="ChemSketch" r:id="rId13" imgW="177840" imgH="76320" progId="ACD.ChemSketch.20">
                  <p:embed/>
                </p:oleObj>
              </mc:Choice>
              <mc:Fallback>
                <p:oleObj name="ChemSketch" r:id="rId13" imgW="17784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96000" y="854273"/>
                        <a:ext cx="1778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3355908"/>
              </p:ext>
            </p:extLst>
          </p:nvPr>
        </p:nvGraphicFramePr>
        <p:xfrm>
          <a:off x="6096000" y="12001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91" name="ChemSketch" r:id="rId15" imgW="177840" imgH="76320" progId="ACD.ChemSketch.20">
                  <p:embed/>
                </p:oleObj>
              </mc:Choice>
              <mc:Fallback>
                <p:oleObj name="ChemSketch" r:id="rId15" imgW="17784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96000" y="1200150"/>
                        <a:ext cx="1778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8401183"/>
              </p:ext>
            </p:extLst>
          </p:nvPr>
        </p:nvGraphicFramePr>
        <p:xfrm>
          <a:off x="5941091" y="1011138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92" name="ChemSketch" r:id="rId16" imgW="76320" imgH="76320" progId="ACD.ChemSketch.20">
                  <p:embed/>
                </p:oleObj>
              </mc:Choice>
              <mc:Fallback>
                <p:oleObj name="ChemSketch" r:id="rId16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941091" y="1011138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667680"/>
              </p:ext>
            </p:extLst>
          </p:nvPr>
        </p:nvGraphicFramePr>
        <p:xfrm>
          <a:off x="6324600" y="1011138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93" name="ChemSketch" r:id="rId18" imgW="76320" imgH="76320" progId="ACD.ChemSketch.20">
                  <p:embed/>
                </p:oleObj>
              </mc:Choice>
              <mc:Fallback>
                <p:oleObj name="ChemSketch" r:id="rId18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324600" y="1011138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773483"/>
              </p:ext>
            </p:extLst>
          </p:nvPr>
        </p:nvGraphicFramePr>
        <p:xfrm>
          <a:off x="4191000" y="10096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94" name="ChemSketch" r:id="rId19" imgW="330120" imgH="419040" progId="ACD.ChemSketch.20">
                  <p:embed/>
                </p:oleObj>
              </mc:Choice>
              <mc:Fallback>
                <p:oleObj name="ChemSketch" r:id="rId19" imgW="330120" imgH="419040" progId="ACD.ChemSketch.20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009650"/>
                        <a:ext cx="330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475957"/>
              </p:ext>
            </p:extLst>
          </p:nvPr>
        </p:nvGraphicFramePr>
        <p:xfrm>
          <a:off x="4419600" y="828081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95" name="ChemSketch" r:id="rId21" imgW="241200" imgH="419040" progId="ACD.ChemSketch.20">
                  <p:embed/>
                </p:oleObj>
              </mc:Choice>
              <mc:Fallback>
                <p:oleObj name="ChemSketch" r:id="rId21" imgW="24120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419600" y="828081"/>
                        <a:ext cx="2413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564034"/>
              </p:ext>
            </p:extLst>
          </p:nvPr>
        </p:nvGraphicFramePr>
        <p:xfrm>
          <a:off x="4101105" y="8191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96" name="ChemSketch" r:id="rId23" imgW="241200" imgH="419040" progId="ACD.ChemSketch.20">
                  <p:embed/>
                </p:oleObj>
              </mc:Choice>
              <mc:Fallback>
                <p:oleObj name="ChemSketch" r:id="rId23" imgW="241200" imgH="4190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101105" y="819150"/>
                        <a:ext cx="2413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961043"/>
              </p:ext>
            </p:extLst>
          </p:nvPr>
        </p:nvGraphicFramePr>
        <p:xfrm>
          <a:off x="1524000" y="257175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97" name="ChemSketch" r:id="rId24" imgW="343080" imgH="444600" progId="ACD.ChemSketch.20">
                  <p:embed/>
                </p:oleObj>
              </mc:Choice>
              <mc:Fallback>
                <p:oleObj name="ChemSketch" r:id="rId24" imgW="343080" imgH="444600" progId="ACD.ChemSketch.2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571750"/>
                        <a:ext cx="3429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2087329"/>
              </p:ext>
            </p:extLst>
          </p:nvPr>
        </p:nvGraphicFramePr>
        <p:xfrm>
          <a:off x="1828800" y="27241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98" name="ChemSketch" r:id="rId26" imgW="76320" imgH="76320" progId="ACD.ChemSketch.20">
                  <p:embed/>
                </p:oleObj>
              </mc:Choice>
              <mc:Fallback>
                <p:oleObj name="ChemSketch" r:id="rId26" imgW="76320" imgH="76320" progId="ACD.ChemSketch.2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72415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363697"/>
              </p:ext>
            </p:extLst>
          </p:nvPr>
        </p:nvGraphicFramePr>
        <p:xfrm>
          <a:off x="1940423" y="27241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99" name="ChemSketch" r:id="rId28" imgW="76320" imgH="76320" progId="ACD.ChemSketch.20">
                  <p:embed/>
                </p:oleObj>
              </mc:Choice>
              <mc:Fallback>
                <p:oleObj name="ChemSketch" r:id="rId28" imgW="76320" imgH="76320" progId="ACD.ChemSketch.20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0423" y="272415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479989"/>
              </p:ext>
            </p:extLst>
          </p:nvPr>
        </p:nvGraphicFramePr>
        <p:xfrm>
          <a:off x="1987740" y="257175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0" name="ChemSketch" r:id="rId30" imgW="355680" imgH="444600" progId="ACD.ChemSketch.20">
                  <p:embed/>
                </p:oleObj>
              </mc:Choice>
              <mc:Fallback>
                <p:oleObj name="ChemSketch" r:id="rId30" imgW="355680" imgH="444600" progId="ACD.ChemSketch.20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7740" y="257175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5145528"/>
              </p:ext>
            </p:extLst>
          </p:nvPr>
        </p:nvGraphicFramePr>
        <p:xfrm>
          <a:off x="2084775" y="25717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1" name="ChemSketch" r:id="rId32" imgW="177840" imgH="76320" progId="ACD.ChemSketch.20">
                  <p:embed/>
                </p:oleObj>
              </mc:Choice>
              <mc:Fallback>
                <p:oleObj name="ChemSketch" r:id="rId32" imgW="177840" imgH="76320" progId="ACD.ChemSketch.20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4775" y="25717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577311"/>
              </p:ext>
            </p:extLst>
          </p:nvPr>
        </p:nvGraphicFramePr>
        <p:xfrm>
          <a:off x="2072734" y="29527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2" name="ChemSketch" r:id="rId34" imgW="177840" imgH="76320" progId="ACD.ChemSketch.20">
                  <p:embed/>
                </p:oleObj>
              </mc:Choice>
              <mc:Fallback>
                <p:oleObj name="ChemSketch" r:id="rId34" imgW="177840" imgH="76320" progId="ACD.ChemSketch.20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2734" y="29527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517856"/>
              </p:ext>
            </p:extLst>
          </p:nvPr>
        </p:nvGraphicFramePr>
        <p:xfrm>
          <a:off x="2291150" y="27241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3" name="ChemSketch" r:id="rId35" imgW="76320" imgH="76320" progId="ACD.ChemSketch.20">
                  <p:embed/>
                </p:oleObj>
              </mc:Choice>
              <mc:Fallback>
                <p:oleObj name="ChemSketch" r:id="rId35" imgW="76320" imgH="76320" progId="ACD.ChemSketch.20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1150" y="272415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6811350"/>
              </p:ext>
            </p:extLst>
          </p:nvPr>
        </p:nvGraphicFramePr>
        <p:xfrm>
          <a:off x="2343340" y="25336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4" name="ChemSketch" r:id="rId36" imgW="241200" imgH="419040" progId="ACD.ChemSketch.20">
                  <p:embed/>
                </p:oleObj>
              </mc:Choice>
              <mc:Fallback>
                <p:oleObj name="ChemSketch" r:id="rId36" imgW="241200" imgH="419040" progId="ACD.ChemSketch.20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3340" y="2533650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570736"/>
              </p:ext>
            </p:extLst>
          </p:nvPr>
        </p:nvGraphicFramePr>
        <p:xfrm>
          <a:off x="2438400" y="2571750"/>
          <a:ext cx="33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5" name="ChemSketch" r:id="rId38" imgW="330120" imgH="444600" progId="ACD.ChemSketch.20">
                  <p:embed/>
                </p:oleObj>
              </mc:Choice>
              <mc:Fallback>
                <p:oleObj name="ChemSketch" r:id="rId38" imgW="330120" imgH="444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2438400" y="2571750"/>
                        <a:ext cx="3302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320141"/>
              </p:ext>
            </p:extLst>
          </p:nvPr>
        </p:nvGraphicFramePr>
        <p:xfrm>
          <a:off x="2489200" y="23812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" name="ChemSketch" r:id="rId40" imgW="330120" imgH="419040" progId="ACD.ChemSketch.20">
                  <p:embed/>
                </p:oleObj>
              </mc:Choice>
              <mc:Fallback>
                <p:oleObj name="ChemSketch" r:id="rId40" imgW="330120" imgH="419040" progId="ACD.ChemSketch.20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9200" y="2381250"/>
                        <a:ext cx="330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118704"/>
              </p:ext>
            </p:extLst>
          </p:nvPr>
        </p:nvGraphicFramePr>
        <p:xfrm>
          <a:off x="2438400" y="220345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7" name="ChemSketch" r:id="rId41" imgW="355680" imgH="444600" progId="ACD.ChemSketch.20">
                  <p:embed/>
                </p:oleObj>
              </mc:Choice>
              <mc:Fallback>
                <p:oleObj name="ChemSketch" r:id="rId41" imgW="355680" imgH="444600" progId="ACD.ChemSketch.20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20345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573990"/>
              </p:ext>
            </p:extLst>
          </p:nvPr>
        </p:nvGraphicFramePr>
        <p:xfrm>
          <a:off x="2362200" y="23177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8" name="ChemSketch" r:id="rId42" imgW="76320" imgH="177840" progId="ACD.ChemSketch.20">
                  <p:embed/>
                </p:oleObj>
              </mc:Choice>
              <mc:Fallback>
                <p:oleObj name="ChemSketch" r:id="rId42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2362200" y="2317750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3330662"/>
              </p:ext>
            </p:extLst>
          </p:nvPr>
        </p:nvGraphicFramePr>
        <p:xfrm>
          <a:off x="2743200" y="23177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9" name="ChemSketch" r:id="rId44" imgW="76320" imgH="177840" progId="ACD.ChemSketch.20">
                  <p:embed/>
                </p:oleObj>
              </mc:Choice>
              <mc:Fallback>
                <p:oleObj name="ChemSketch" r:id="rId44" imgW="76320" imgH="17784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2743200" y="2317750"/>
                        <a:ext cx="76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835860"/>
              </p:ext>
            </p:extLst>
          </p:nvPr>
        </p:nvGraphicFramePr>
        <p:xfrm>
          <a:off x="2514600" y="21907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0" name="ChemSketch" r:id="rId45" imgW="177840" imgH="76320" progId="ACD.ChemSketch.20">
                  <p:embed/>
                </p:oleObj>
              </mc:Choice>
              <mc:Fallback>
                <p:oleObj name="ChemSketch" r:id="rId45" imgW="177840" imgH="76320" progId="ACD.ChemSketch.20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1907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986014"/>
              </p:ext>
            </p:extLst>
          </p:nvPr>
        </p:nvGraphicFramePr>
        <p:xfrm>
          <a:off x="2667000" y="2533650"/>
          <a:ext cx="24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1" name="ChemSketch" r:id="rId46" imgW="241200" imgH="419040" progId="ACD.ChemSketch.20">
                  <p:embed/>
                </p:oleObj>
              </mc:Choice>
              <mc:Fallback>
                <p:oleObj name="ChemSketch" r:id="rId46" imgW="241200" imgH="419040" progId="ACD.ChemSketch.20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533650"/>
                        <a:ext cx="241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509262"/>
              </p:ext>
            </p:extLst>
          </p:nvPr>
        </p:nvGraphicFramePr>
        <p:xfrm>
          <a:off x="2819400" y="27241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2" name="ChemSketch" r:id="rId47" imgW="76320" imgH="76320" progId="ACD.ChemSketch.20">
                  <p:embed/>
                </p:oleObj>
              </mc:Choice>
              <mc:Fallback>
                <p:oleObj name="ChemSketch" r:id="rId47" imgW="76320" imgH="76320" progId="ACD.ChemSketch.20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72415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032614"/>
              </p:ext>
            </p:extLst>
          </p:nvPr>
        </p:nvGraphicFramePr>
        <p:xfrm>
          <a:off x="2438400" y="295275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3" name="ChemSketch" r:id="rId48" imgW="355600" imgH="444500" progId="ACD.ChemSketch.20">
                  <p:embed/>
                </p:oleObj>
              </mc:Choice>
              <mc:Fallback>
                <p:oleObj name="ChemSketch" r:id="rId48" imgW="355600" imgH="444500" progId="ACD.ChemSketch.20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95275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4617651"/>
              </p:ext>
            </p:extLst>
          </p:nvPr>
        </p:nvGraphicFramePr>
        <p:xfrm>
          <a:off x="2489200" y="2724150"/>
          <a:ext cx="330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4" name="ChemSketch" r:id="rId49" imgW="330200" imgH="419100" progId="ACD.ChemSketch.20">
                  <p:embed/>
                </p:oleObj>
              </mc:Choice>
              <mc:Fallback>
                <p:oleObj name="ChemSketch" r:id="rId49" imgW="330200" imgH="419100" progId="ACD.ChemSketch.20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9200" y="2724150"/>
                        <a:ext cx="330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616967"/>
              </p:ext>
            </p:extLst>
          </p:nvPr>
        </p:nvGraphicFramePr>
        <p:xfrm>
          <a:off x="2343340" y="31051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5" name="ChemSketch" r:id="rId50" imgW="76320" imgH="177840" progId="ACD.ChemSketch.20">
                  <p:embed/>
                </p:oleObj>
              </mc:Choice>
              <mc:Fallback>
                <p:oleObj name="ChemSketch" r:id="rId50" imgW="76320" imgH="177840" progId="ACD.ChemSketch.20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3340" y="3105150"/>
                        <a:ext cx="762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955908"/>
              </p:ext>
            </p:extLst>
          </p:nvPr>
        </p:nvGraphicFramePr>
        <p:xfrm>
          <a:off x="2743200" y="3105150"/>
          <a:ext cx="76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6" name="ChemSketch" r:id="rId52" imgW="76320" imgH="177840" progId="ACD.ChemSketch.20">
                  <p:embed/>
                </p:oleObj>
              </mc:Choice>
              <mc:Fallback>
                <p:oleObj name="ChemSketch" r:id="rId52" imgW="76320" imgH="177840" progId="ACD.ChemSketch.20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105150"/>
                        <a:ext cx="762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294401"/>
              </p:ext>
            </p:extLst>
          </p:nvPr>
        </p:nvGraphicFramePr>
        <p:xfrm>
          <a:off x="2514600" y="33337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7" name="ChemSketch" r:id="rId53" imgW="177800" imgH="76200" progId="ACD.ChemSketch.20">
                  <p:embed/>
                </p:oleObj>
              </mc:Choice>
              <mc:Fallback>
                <p:oleObj name="ChemSketch" r:id="rId53" imgW="177800" imgH="76200" progId="ACD.ChemSketch.20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3337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487976"/>
              </p:ext>
            </p:extLst>
          </p:nvPr>
        </p:nvGraphicFramePr>
        <p:xfrm>
          <a:off x="2895600" y="257175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8" name="ChemSketch" r:id="rId54" imgW="355680" imgH="444600" progId="ACD.ChemSketch.20">
                  <p:embed/>
                </p:oleObj>
              </mc:Choice>
              <mc:Fallback>
                <p:oleObj name="ChemSketch" r:id="rId54" imgW="355680" imgH="444600" progId="ACD.ChemSketch.20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57175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174430"/>
              </p:ext>
            </p:extLst>
          </p:nvPr>
        </p:nvGraphicFramePr>
        <p:xfrm>
          <a:off x="2971800" y="25717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9" name="ChemSketch" r:id="rId55" imgW="177840" imgH="76320" progId="ACD.ChemSketch.20">
                  <p:embed/>
                </p:oleObj>
              </mc:Choice>
              <mc:Fallback>
                <p:oleObj name="ChemSketch" r:id="rId55" imgW="177840" imgH="76320" progId="ACD.ChemSketch.20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5717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641343"/>
              </p:ext>
            </p:extLst>
          </p:nvPr>
        </p:nvGraphicFramePr>
        <p:xfrm>
          <a:off x="2971800" y="2952750"/>
          <a:ext cx="1778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0" name="ChemSketch" r:id="rId56" imgW="177840" imgH="76320" progId="ACD.ChemSketch.20">
                  <p:embed/>
                </p:oleObj>
              </mc:Choice>
              <mc:Fallback>
                <p:oleObj name="ChemSketch" r:id="rId56" imgW="177840" imgH="76320" progId="ACD.ChemSketch.20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952750"/>
                        <a:ext cx="1778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172408"/>
              </p:ext>
            </p:extLst>
          </p:nvPr>
        </p:nvGraphicFramePr>
        <p:xfrm>
          <a:off x="3224376" y="27241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1" name="ChemSketch" r:id="rId57" imgW="76320" imgH="76320" progId="ACD.ChemSketch.20">
                  <p:embed/>
                </p:oleObj>
              </mc:Choice>
              <mc:Fallback>
                <p:oleObj name="ChemSketch" r:id="rId57" imgW="76320" imgH="76320" progId="ACD.ChemSketch.20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4376" y="272415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74846"/>
              </p:ext>
            </p:extLst>
          </p:nvPr>
        </p:nvGraphicFramePr>
        <p:xfrm>
          <a:off x="3300576" y="272415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2" name="ChemSketch" r:id="rId58" imgW="76320" imgH="76320" progId="ACD.ChemSketch.20">
                  <p:embed/>
                </p:oleObj>
              </mc:Choice>
              <mc:Fallback>
                <p:oleObj name="ChemSketch" r:id="rId58" imgW="76320" imgH="76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3300576" y="2724150"/>
                        <a:ext cx="76200" cy="7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3935084"/>
              </p:ext>
            </p:extLst>
          </p:nvPr>
        </p:nvGraphicFramePr>
        <p:xfrm>
          <a:off x="3352800" y="257175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3" name="ChemSketch" r:id="rId60" imgW="343080" imgH="444600" progId="ACD.ChemSketch.20">
                  <p:embed/>
                </p:oleObj>
              </mc:Choice>
              <mc:Fallback>
                <p:oleObj name="ChemSketch" r:id="rId60" imgW="343080" imgH="444600" progId="ACD.ChemSketch.2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571750"/>
                        <a:ext cx="3429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1" name="Straight Arrow Connector 50"/>
          <p:cNvCxnSpPr/>
          <p:nvPr/>
        </p:nvCxnSpPr>
        <p:spPr>
          <a:xfrm>
            <a:off x="3695699" y="280035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2405663"/>
              </p:ext>
            </p:extLst>
          </p:nvPr>
        </p:nvGraphicFramePr>
        <p:xfrm>
          <a:off x="4114800" y="257810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4" name="ChemSketch" r:id="rId61" imgW="342900" imgH="444500" progId="ACD.ChemSketch.20">
                  <p:embed/>
                </p:oleObj>
              </mc:Choice>
              <mc:Fallback>
                <p:oleObj name="ChemSketch" r:id="rId61" imgW="342900" imgH="444500" progId="ACD.ChemSketch.20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578100"/>
                        <a:ext cx="3429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302640"/>
              </p:ext>
            </p:extLst>
          </p:nvPr>
        </p:nvGraphicFramePr>
        <p:xfrm>
          <a:off x="4343400" y="2495550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5" name="ChemSketch" r:id="rId62" imgW="381240" imgH="457200" progId="ACD.ChemSketch.20">
                  <p:embed/>
                </p:oleObj>
              </mc:Choice>
              <mc:Fallback>
                <p:oleObj name="ChemSketch" r:id="rId62" imgW="381240" imgH="4572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3"/>
                      <a:stretch>
                        <a:fillRect/>
                      </a:stretch>
                    </p:blipFill>
                    <p:spPr>
                      <a:xfrm>
                        <a:off x="4343400" y="2495550"/>
                        <a:ext cx="3810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133135"/>
              </p:ext>
            </p:extLst>
          </p:nvPr>
        </p:nvGraphicFramePr>
        <p:xfrm>
          <a:off x="4673600" y="257810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6" name="ChemSketch" r:id="rId64" imgW="355600" imgH="444500" progId="ACD.ChemSketch.20">
                  <p:embed/>
                </p:oleObj>
              </mc:Choice>
              <mc:Fallback>
                <p:oleObj name="ChemSketch" r:id="rId64" imgW="355600" imgH="444500" progId="ACD.ChemSketch.20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3600" y="257810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135594"/>
              </p:ext>
            </p:extLst>
          </p:nvPr>
        </p:nvGraphicFramePr>
        <p:xfrm>
          <a:off x="5257800" y="2578100"/>
          <a:ext cx="33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7" name="ChemSketch" r:id="rId65" imgW="330120" imgH="444600" progId="ACD.ChemSketch.20">
                  <p:embed/>
                </p:oleObj>
              </mc:Choice>
              <mc:Fallback>
                <p:oleObj name="ChemSketch" r:id="rId65" imgW="330120" imgH="444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6"/>
                      <a:stretch>
                        <a:fillRect/>
                      </a:stretch>
                    </p:blipFill>
                    <p:spPr>
                      <a:xfrm>
                        <a:off x="5257800" y="2578100"/>
                        <a:ext cx="3302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527482"/>
              </p:ext>
            </p:extLst>
          </p:nvPr>
        </p:nvGraphicFramePr>
        <p:xfrm>
          <a:off x="4920802" y="2495550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8" name="ChemSketch" r:id="rId67" imgW="381240" imgH="457200" progId="ACD.ChemSketch.20">
                  <p:embed/>
                </p:oleObj>
              </mc:Choice>
              <mc:Fallback>
                <p:oleObj name="ChemSketch" r:id="rId67" imgW="381240" imgH="457200" progId="ACD.ChemSketch.20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0802" y="2495550"/>
                        <a:ext cx="381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07181"/>
              </p:ext>
            </p:extLst>
          </p:nvPr>
        </p:nvGraphicFramePr>
        <p:xfrm>
          <a:off x="5257800" y="2128738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9" name="ChemSketch" r:id="rId69" imgW="355600" imgH="444500" progId="ACD.ChemSketch.20">
                  <p:embed/>
                </p:oleObj>
              </mc:Choice>
              <mc:Fallback>
                <p:oleObj name="ChemSketch" r:id="rId69" imgW="355600" imgH="444500" progId="ACD.ChemSketch.20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128738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524264"/>
              </p:ext>
            </p:extLst>
          </p:nvPr>
        </p:nvGraphicFramePr>
        <p:xfrm>
          <a:off x="5257800" y="302895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0" name="ChemSketch" r:id="rId70" imgW="355600" imgH="444500" progId="ACD.ChemSketch.20">
                  <p:embed/>
                </p:oleObj>
              </mc:Choice>
              <mc:Fallback>
                <p:oleObj name="ChemSketch" r:id="rId70" imgW="355600" imgH="444500" progId="ACD.ChemSketch.20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02895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286375" y="2419350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↑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5262786" y="2850952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↓</a:t>
            </a:r>
            <a:endParaRPr lang="en-US" dirty="0"/>
          </a:p>
        </p:txBody>
      </p: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779702"/>
              </p:ext>
            </p:extLst>
          </p:nvPr>
        </p:nvGraphicFramePr>
        <p:xfrm>
          <a:off x="5479384" y="2538115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1" name="ChemSketch" r:id="rId71" imgW="381240" imgH="457200" progId="ACD.ChemSketch.20">
                  <p:embed/>
                </p:oleObj>
              </mc:Choice>
              <mc:Fallback>
                <p:oleObj name="ChemSketch" r:id="rId71" imgW="381240" imgH="457200" progId="ACD.ChemSketch.20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9384" y="2538115"/>
                        <a:ext cx="381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729565"/>
              </p:ext>
            </p:extLst>
          </p:nvPr>
        </p:nvGraphicFramePr>
        <p:xfrm>
          <a:off x="5753766" y="2579390"/>
          <a:ext cx="35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2" name="ChemSketch" r:id="rId72" imgW="355680" imgH="444600" progId="ACD.ChemSketch.20">
                  <p:embed/>
                </p:oleObj>
              </mc:Choice>
              <mc:Fallback>
                <p:oleObj name="ChemSketch" r:id="rId72" imgW="355680" imgH="444600" progId="ACD.ChemSketch.20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3766" y="2579390"/>
                        <a:ext cx="355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256785"/>
              </p:ext>
            </p:extLst>
          </p:nvPr>
        </p:nvGraphicFramePr>
        <p:xfrm>
          <a:off x="6019800" y="2498527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3" name="ChemSketch" r:id="rId73" imgW="381000" imgH="457200" progId="ACD.ChemSketch.20">
                  <p:embed/>
                </p:oleObj>
              </mc:Choice>
              <mc:Fallback>
                <p:oleObj name="ChemSketch" r:id="rId73" imgW="381000" imgH="457200" progId="ACD.ChemSketch.20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2498527"/>
                        <a:ext cx="381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9015834"/>
              </p:ext>
            </p:extLst>
          </p:nvPr>
        </p:nvGraphicFramePr>
        <p:xfrm>
          <a:off x="6324600" y="256034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4" name="ChemSketch" r:id="rId74" imgW="342900" imgH="444500" progId="ACD.ChemSketch.20">
                  <p:embed/>
                </p:oleObj>
              </mc:Choice>
              <mc:Fallback>
                <p:oleObj name="ChemSketch" r:id="rId74" imgW="342900" imgH="444500" progId="ACD.ChemSketch.20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560340"/>
                        <a:ext cx="3429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531" name="Picture 2195"/>
          <p:cNvPicPr>
            <a:picLocks noChangeAspect="1" noChangeArrowheads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349" y="1581150"/>
            <a:ext cx="46672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2111024" y="153352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  <p:pic>
        <p:nvPicPr>
          <p:cNvPr id="16532" name="Picture 2196"/>
          <p:cNvPicPr>
            <a:picLocks noChangeAspect="1" noChangeArrowheads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1404967"/>
            <a:ext cx="5048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533" name="Picture 2197"/>
          <p:cNvPicPr>
            <a:picLocks noChangeAspect="1" noChangeArrowheads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230" y="1452592"/>
            <a:ext cx="5238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3119276" y="153352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+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8005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6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6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6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6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6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60" grpId="0"/>
      <p:bldP spid="61" grpId="0"/>
      <p:bldP spid="66" grpId="0"/>
      <p:bldP spid="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 txBox="1">
            <a:spLocks noGrp="1"/>
          </p:cNvSpPr>
          <p:nvPr>
            <p:ph type="title"/>
          </p:nvPr>
        </p:nvSpPr>
        <p:spPr>
          <a:xfrm>
            <a:off x="609599" y="1206479"/>
            <a:ext cx="3886201" cy="7556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Gambarkan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rumus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titik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elektron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struktur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Lewis)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molekul-molekul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dibawah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tentukan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PEB &amp;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PEInya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!</a:t>
            </a:r>
            <a:endParaRPr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8" name="Google Shape;288;p37"/>
          <p:cNvSpPr txBox="1">
            <a:spLocks noGrp="1"/>
          </p:cNvSpPr>
          <p:nvPr>
            <p:ph type="title" idx="4294967295"/>
          </p:nvPr>
        </p:nvSpPr>
        <p:spPr>
          <a:xfrm>
            <a:off x="685800" y="616245"/>
            <a:ext cx="2405063" cy="573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Soal Latihan </a:t>
            </a:r>
            <a:endParaRPr dirty="0"/>
          </a:p>
        </p:txBody>
      </p:sp>
      <p:sp>
        <p:nvSpPr>
          <p:cNvPr id="295" name="Google Shape;295;p37"/>
          <p:cNvSpPr txBox="1">
            <a:spLocks noGrp="1"/>
          </p:cNvSpPr>
          <p:nvPr>
            <p:ph type="subTitle" idx="4294967295"/>
          </p:nvPr>
        </p:nvSpPr>
        <p:spPr>
          <a:xfrm>
            <a:off x="685800" y="1962150"/>
            <a:ext cx="3581400" cy="20782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-US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Cl</a:t>
            </a:r>
            <a:r>
              <a:rPr lang="en-US" sz="12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O</a:t>
            </a:r>
            <a:endParaRPr lang="en-US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-US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NCl</a:t>
            </a:r>
            <a:r>
              <a:rPr lang="en-US" sz="12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12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-US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CH</a:t>
            </a:r>
            <a:r>
              <a:rPr lang="en-US" sz="12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sz="12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-US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PCl</a:t>
            </a:r>
            <a:r>
              <a:rPr lang="en-US" sz="12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12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-US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SiF</a:t>
            </a:r>
            <a:r>
              <a:rPr lang="en-US" sz="12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-US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CO</a:t>
            </a:r>
            <a:r>
              <a:rPr lang="en-US" sz="12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12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-US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12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2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3</a:t>
            </a:r>
            <a:endParaRPr sz="12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7" name="Google Shape;297;p37"/>
          <p:cNvSpPr txBox="1">
            <a:spLocks noGrp="1"/>
          </p:cNvSpPr>
          <p:nvPr>
            <p:ph type="subTitle" idx="4294967295"/>
          </p:nvPr>
        </p:nvSpPr>
        <p:spPr>
          <a:xfrm>
            <a:off x="4876800" y="1047750"/>
            <a:ext cx="3657600" cy="35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None/>
            </a:pP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6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Pasangan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unsur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berikut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membentuk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senyawa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ikatan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kovalen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. . .</a:t>
            </a:r>
          </a:p>
          <a:p>
            <a:pPr marL="342900" lvl="0" algn="just">
              <a:buAutoNum type="alphaLcPeriod"/>
            </a:pPr>
            <a:r>
              <a:rPr lang="en-US" sz="11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17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X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1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Y</a:t>
            </a:r>
          </a:p>
          <a:p>
            <a:pPr marL="342900" lvl="0" algn="just">
              <a:buAutoNum type="alphaLcPeriod"/>
            </a:pPr>
            <a:r>
              <a:rPr lang="en-US" sz="11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1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17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Q</a:t>
            </a:r>
          </a:p>
          <a:p>
            <a:pPr marL="342900" lvl="0" algn="just">
              <a:buAutoNum type="alphaLcPeriod"/>
            </a:pPr>
            <a:r>
              <a:rPr lang="en-US" sz="11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R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1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17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Q</a:t>
            </a:r>
          </a:p>
          <a:p>
            <a:pPr marL="342900" lvl="0" algn="just">
              <a:buAutoNum type="alphaLcPeriod"/>
            </a:pPr>
            <a:r>
              <a:rPr lang="en-US" sz="11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M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1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16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</a:t>
            </a:r>
          </a:p>
          <a:p>
            <a:pPr marL="342900" lvl="0" algn="just">
              <a:buAutoNum type="alphaLcPeriod"/>
            </a:pPr>
            <a:r>
              <a:rPr lang="en-US" sz="11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19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16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1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35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B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6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/>
      <p:bldP spid="288" grpId="0"/>
      <p:bldP spid="295" grpId="0" build="p"/>
      <p:bldP spid="29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9"/>
          <p:cNvSpPr txBox="1">
            <a:spLocks noGrp="1"/>
          </p:cNvSpPr>
          <p:nvPr>
            <p:ph type="subTitle" idx="1"/>
          </p:nvPr>
        </p:nvSpPr>
        <p:spPr>
          <a:xfrm>
            <a:off x="685800" y="819150"/>
            <a:ext cx="3581400" cy="35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en-US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Senyawa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berikut</a:t>
            </a:r>
            <a:r>
              <a:rPr lang="en-US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mempunyai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ikatan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rangkap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dua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dirty="0">
                <a:latin typeface="Arial" pitchFamily="34" charset="0"/>
                <a:cs typeface="Arial" pitchFamily="34" charset="0"/>
              </a:rPr>
              <a:t> . . .</a:t>
            </a:r>
          </a:p>
          <a:p>
            <a:pPr marL="342900" lvl="0" algn="just">
              <a:buAutoNum type="alphaL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CS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2</a:t>
            </a:r>
          </a:p>
          <a:p>
            <a:pPr marL="342900" lvl="0" algn="just">
              <a:buAutoNum type="alphaL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2</a:t>
            </a:r>
            <a:r>
              <a:rPr lang="en-US" dirty="0">
                <a:latin typeface="Arial" pitchFamily="34" charset="0"/>
                <a:cs typeface="Arial" pitchFamily="34" charset="0"/>
              </a:rPr>
              <a:t>O</a:t>
            </a:r>
          </a:p>
          <a:p>
            <a:pPr marL="342900" lvl="0" algn="just">
              <a:buAutoNum type="alphaL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CH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4</a:t>
            </a:r>
          </a:p>
          <a:p>
            <a:pPr marL="342900" lvl="0" algn="just">
              <a:buAutoNum type="alphaL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N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2</a:t>
            </a:r>
          </a:p>
          <a:p>
            <a:pPr marL="342900" lvl="0" algn="just">
              <a:buAutoNum type="alphaL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PCl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5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3" name="Google Shape;353;p39"/>
          <p:cNvSpPr txBox="1">
            <a:spLocks noGrp="1"/>
          </p:cNvSpPr>
          <p:nvPr>
            <p:ph type="subTitle" idx="3"/>
          </p:nvPr>
        </p:nvSpPr>
        <p:spPr>
          <a:xfrm>
            <a:off x="4800600" y="819150"/>
            <a:ext cx="3657600" cy="38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4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Diketahui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nomor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atom H = 1, C = 6, N = 7, O = 8, P = 15,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= 17.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senyawa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berikut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tidak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mengikuti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aturan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oktet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adalah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. . .</a:t>
            </a:r>
          </a:p>
          <a:p>
            <a:pPr marL="228600" lvl="0" indent="-228600" algn="just" rtl="0">
              <a:spcBef>
                <a:spcPts val="0"/>
              </a:spcBef>
              <a:spcAft>
                <a:spcPts val="0"/>
              </a:spcAft>
              <a:buAutoNum type="alphaL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CHCl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3</a:t>
            </a:r>
          </a:p>
          <a:p>
            <a:pPr marL="228600" lvl="0" indent="-228600" algn="just" rtl="0">
              <a:spcBef>
                <a:spcPts val="0"/>
              </a:spcBef>
              <a:spcAft>
                <a:spcPts val="0"/>
              </a:spcAft>
              <a:buAutoNum type="alphaL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NH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3</a:t>
            </a:r>
          </a:p>
          <a:p>
            <a:pPr marL="228600" lvl="0" indent="-228600" algn="just" rtl="0">
              <a:spcBef>
                <a:spcPts val="0"/>
              </a:spcBef>
              <a:spcAft>
                <a:spcPts val="0"/>
              </a:spcAft>
              <a:buAutoNum type="alphaL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</a:t>
            </a:r>
          </a:p>
          <a:p>
            <a:pPr marL="228600" lvl="0" indent="-228600" algn="just" rtl="0">
              <a:spcBef>
                <a:spcPts val="0"/>
              </a:spcBef>
              <a:spcAft>
                <a:spcPts val="0"/>
              </a:spcAft>
              <a:buAutoNum type="alphaL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CH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4</a:t>
            </a:r>
          </a:p>
          <a:p>
            <a:pPr marL="228600" lvl="0" indent="-228600" algn="just" rtl="0">
              <a:spcBef>
                <a:spcPts val="0"/>
              </a:spcBef>
              <a:spcAft>
                <a:spcPts val="0"/>
              </a:spcAft>
              <a:buAutoNum type="alphaL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PCl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5</a:t>
            </a:r>
            <a:endParaRPr lang="en-US" baseline="-25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" grpId="0" build="p"/>
      <p:bldP spid="35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1;p39"/>
          <p:cNvSpPr txBox="1">
            <a:spLocks/>
          </p:cNvSpPr>
          <p:nvPr/>
        </p:nvSpPr>
        <p:spPr>
          <a:xfrm>
            <a:off x="685800" y="819150"/>
            <a:ext cx="3581400" cy="35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n-US" dirty="0"/>
              <a:t>5</a:t>
            </a:r>
            <a:r>
              <a:rPr lang="en-US" dirty="0" smtClean="0"/>
              <a:t>. </a:t>
            </a:r>
            <a:r>
              <a:rPr lang="en-US" dirty="0" err="1" smtClean="0"/>
              <a:t>Diantara</a:t>
            </a:r>
            <a:r>
              <a:rPr lang="en-US" dirty="0" smtClean="0"/>
              <a:t> </a:t>
            </a: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 yang paling polar </a:t>
            </a:r>
            <a:r>
              <a:rPr lang="en-US" dirty="0" err="1" smtClean="0"/>
              <a:t>adalah</a:t>
            </a:r>
            <a:r>
              <a:rPr lang="en-US" dirty="0" smtClean="0"/>
              <a:t> . . .</a:t>
            </a:r>
          </a:p>
          <a:p>
            <a:pPr marL="342900" indent="-342900" algn="just">
              <a:buAutoNum type="alphaLcPeriod"/>
            </a:pPr>
            <a:r>
              <a:rPr lang="en-US" dirty="0" smtClean="0"/>
              <a:t>HF		C. </a:t>
            </a:r>
            <a:r>
              <a:rPr lang="en-US" dirty="0" err="1" smtClean="0"/>
              <a:t>HBr</a:t>
            </a:r>
            <a:endParaRPr lang="en-US" dirty="0" smtClean="0"/>
          </a:p>
          <a:p>
            <a:pPr marL="342900" indent="-342900" algn="just">
              <a:buAutoNum type="alphaLcPeriod"/>
            </a:pPr>
            <a:r>
              <a:rPr lang="en-US" dirty="0" err="1" smtClean="0"/>
              <a:t>HCl</a:t>
            </a:r>
            <a:r>
              <a:rPr lang="en-US" dirty="0" smtClean="0"/>
              <a:t>		D. HI</a:t>
            </a:r>
          </a:p>
          <a:p>
            <a:pPr marL="342900" indent="-342900" algn="just">
              <a:buAutoNum type="alphaLcPeriod"/>
            </a:pPr>
            <a:r>
              <a:rPr lang="en-US" dirty="0" smtClean="0"/>
              <a:t>F2 </a:t>
            </a:r>
          </a:p>
          <a:p>
            <a:pPr marL="342900" indent="-342900" algn="just">
              <a:buAutoNum type="alphaLcPeriod"/>
            </a:pPr>
            <a:endParaRPr lang="en-US" dirty="0" smtClean="0"/>
          </a:p>
          <a:p>
            <a:pPr algn="just"/>
            <a:r>
              <a:rPr lang="en-US" dirty="0"/>
              <a:t>6</a:t>
            </a:r>
            <a:r>
              <a:rPr lang="en-US" dirty="0" smtClean="0"/>
              <a:t>. </a:t>
            </a:r>
            <a:r>
              <a:rPr lang="en-US" dirty="0" err="1" smtClean="0"/>
              <a:t>Perhatikan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Lewis NH3BF3 </a:t>
            </a:r>
            <a:r>
              <a:rPr lang="en-US" dirty="0" err="1" smtClean="0"/>
              <a:t>berikut</a:t>
            </a:r>
            <a:r>
              <a:rPr lang="en-US" dirty="0" smtClean="0"/>
              <a:t>!</a:t>
            </a:r>
          </a:p>
          <a:p>
            <a:pPr algn="just"/>
            <a:endParaRPr lang="en-US" dirty="0"/>
          </a:p>
        </p:txBody>
      </p:sp>
      <p:sp>
        <p:nvSpPr>
          <p:cNvPr id="3" name="Google Shape;353;p39"/>
          <p:cNvSpPr txBox="1">
            <a:spLocks/>
          </p:cNvSpPr>
          <p:nvPr/>
        </p:nvSpPr>
        <p:spPr>
          <a:xfrm>
            <a:off x="4800600" y="819150"/>
            <a:ext cx="3657600" cy="38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n-US" dirty="0" err="1" smtClean="0"/>
              <a:t>Ikatan</a:t>
            </a:r>
            <a:r>
              <a:rPr lang="en-US" dirty="0" smtClean="0"/>
              <a:t> </a:t>
            </a:r>
            <a:r>
              <a:rPr lang="en-US" dirty="0" err="1" smtClean="0"/>
              <a:t>kovalen</a:t>
            </a:r>
            <a:r>
              <a:rPr lang="en-US" dirty="0" smtClean="0"/>
              <a:t> </a:t>
            </a:r>
            <a:r>
              <a:rPr lang="en-US" dirty="0" err="1" smtClean="0"/>
              <a:t>koordinasi</a:t>
            </a:r>
            <a:r>
              <a:rPr lang="en-US" dirty="0" smtClean="0"/>
              <a:t> </a:t>
            </a:r>
            <a:r>
              <a:rPr lang="en-US" dirty="0" err="1" smtClean="0"/>
              <a:t>ditunjukkan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. . .</a:t>
            </a:r>
          </a:p>
          <a:p>
            <a:pPr marL="342900" indent="-342900" algn="just">
              <a:buAutoNum type="alphaLcPeriod"/>
            </a:pPr>
            <a:r>
              <a:rPr lang="en-US" dirty="0" smtClean="0"/>
              <a:t>1		d. 4</a:t>
            </a:r>
          </a:p>
          <a:p>
            <a:pPr marL="342900" indent="-342900" algn="just">
              <a:buAutoNum type="alphaLcPeriod"/>
            </a:pPr>
            <a:r>
              <a:rPr lang="en-US" dirty="0" smtClean="0"/>
              <a:t>2		e. 5</a:t>
            </a:r>
          </a:p>
          <a:p>
            <a:pPr marL="342900" indent="-342900" algn="just">
              <a:buAutoNum type="alphaLcPeriod"/>
            </a:pPr>
            <a:r>
              <a:rPr lang="en-US" dirty="0"/>
              <a:t>3</a:t>
            </a:r>
            <a:r>
              <a:rPr lang="en-US" dirty="0" smtClean="0"/>
              <a:t> </a:t>
            </a:r>
            <a:endParaRPr lang="en-US" sz="11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2" y="2771955"/>
            <a:ext cx="2009775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2877879" y="3752106"/>
            <a:ext cx="661987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501515" y="417046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971800" y="3105150"/>
            <a:ext cx="67174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02148" y="294977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371600" y="3600630"/>
            <a:ext cx="533400" cy="5698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6800" y="432435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2260121" y="3637062"/>
            <a:ext cx="76200" cy="7634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52269" y="445194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1471612" y="2949773"/>
            <a:ext cx="580657" cy="3077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61681" y="278766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58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7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114550"/>
            <a:ext cx="3798000" cy="815700"/>
          </a:xfrm>
        </p:spPr>
        <p:txBody>
          <a:bodyPr/>
          <a:lstStyle/>
          <a:p>
            <a:r>
              <a:rPr lang="en-US" dirty="0" err="1" smtClean="0"/>
              <a:t>Terimakasih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17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book Lesson">
  <a:themeElements>
    <a:clrScheme name="Simple Light">
      <a:dk1>
        <a:srgbClr val="595959"/>
      </a:dk1>
      <a:lt1>
        <a:srgbClr val="F1C232"/>
      </a:lt1>
      <a:dk2>
        <a:srgbClr val="595959"/>
      </a:dk2>
      <a:lt2>
        <a:srgbClr val="A8D68C"/>
      </a:lt2>
      <a:accent1>
        <a:srgbClr val="F1C232"/>
      </a:accent1>
      <a:accent2>
        <a:srgbClr val="B44141"/>
      </a:accent2>
      <a:accent3>
        <a:srgbClr val="F1C232"/>
      </a:accent3>
      <a:accent4>
        <a:srgbClr val="DF7070"/>
      </a:accent4>
      <a:accent5>
        <a:srgbClr val="7A9E64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580</Words>
  <Application>Microsoft Office PowerPoint</Application>
  <PresentationFormat>On-screen Show (16:9)</PresentationFormat>
  <Paragraphs>159</Paragraphs>
  <Slides>20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Cambria Math</vt:lpstr>
      <vt:lpstr>Coming Soon</vt:lpstr>
      <vt:lpstr>Anonymous Pro</vt:lpstr>
      <vt:lpstr>Roboto Medium</vt:lpstr>
      <vt:lpstr>Concert One</vt:lpstr>
      <vt:lpstr>Roboto Mono Regular</vt:lpstr>
      <vt:lpstr>Notebook Lesson</vt:lpstr>
      <vt:lpstr>ChemSketch</vt:lpstr>
      <vt:lpstr>Ikatan Kovalen Koordinasi </vt:lpstr>
      <vt:lpstr>Tujuan Pembelajaran </vt:lpstr>
      <vt:lpstr>Dalam ikatan kovalen terjadi penggunaan bersama pasangan elektron</vt:lpstr>
      <vt:lpstr> </vt:lpstr>
      <vt:lpstr>01</vt:lpstr>
      <vt:lpstr>Pengertian Ikatan Kovalen Koordinasi </vt:lpstr>
      <vt:lpstr>Proses pembentukan ikatan kovalen koordinasi </vt:lpstr>
      <vt:lpstr>PowerPoint Presentation</vt:lpstr>
      <vt:lpstr>PowerPoint Presentation</vt:lpstr>
      <vt:lpstr>PowerPoint Presentation</vt:lpstr>
      <vt:lpstr>PowerPoint Presentation</vt:lpstr>
      <vt:lpstr>Sifat-Sifat Senyawa Kovalen </vt:lpstr>
      <vt:lpstr>Soal Latihan </vt:lpstr>
      <vt:lpstr>PowerPoint Presentation</vt:lpstr>
      <vt:lpstr>PowerPoint Presentation</vt:lpstr>
      <vt:lpstr>PowerPoint Presentation</vt:lpstr>
      <vt:lpstr>1. Gambarkan rumus titik elektron (struktur Lewis) dari molekul-molekul dibawah ini dan tentukan PEB &amp; PEInya!</vt:lpstr>
      <vt:lpstr>PowerPoint Presentation</vt:lpstr>
      <vt:lpstr>PowerPoint Presentation</vt:lpstr>
      <vt:lpstr>Terimakasih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Ikatan Kovalen Koordinasi</dc:title>
  <dc:creator>Lenovo</dc:creator>
  <cp:lastModifiedBy>Lenovo</cp:lastModifiedBy>
  <cp:revision>75</cp:revision>
  <dcterms:modified xsi:type="dcterms:W3CDTF">2020-12-22T02:00:18Z</dcterms:modified>
</cp:coreProperties>
</file>