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6858000" cx="9144000"/>
  <p:notesSz cx="6858000" cy="99472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50" roundtripDataSignature="AMtx7mhIzp9DGtpgW7o7jofT3uV4j4ke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BE8F9FF-AACE-4FE2-A90F-9E0746FEFB74}">
  <a:tblStyle styleId="{5BE8F9FF-AACE-4FE2-A90F-9E0746FEFB7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FF5E7"/>
          </a:solidFill>
        </a:fill>
      </a:tcStyle>
    </a:wholeTbl>
    <a:band1H>
      <a:tcTxStyle/>
      <a:tcStyle>
        <a:fill>
          <a:solidFill>
            <a:srgbClr val="DDEBCB"/>
          </a:solidFill>
        </a:fill>
      </a:tcStyle>
    </a:band1H>
    <a:band2H>
      <a:tcTxStyle/>
    </a:band2H>
    <a:band1V>
      <a:tcTxStyle/>
      <a:tcStyle>
        <a:fill>
          <a:solidFill>
            <a:srgbClr val="DDEBCB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3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5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6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1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3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4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5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5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6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7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8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9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9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0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0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1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3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33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3:notes"/>
          <p:cNvSpPr txBox="1"/>
          <p:nvPr>
            <p:ph idx="12" type="sldNum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4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5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5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6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6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7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7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8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8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9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9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0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1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1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2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2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3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4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4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5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5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6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6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7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8:notes"/>
          <p:cNvSpPr txBox="1"/>
          <p:nvPr>
            <p:ph idx="1" type="body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8:notes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phere1.png" id="17" name="Google Shape;17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50374" y="0"/>
            <a:ext cx="22936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50"/>
          <p:cNvSpPr txBox="1"/>
          <p:nvPr>
            <p:ph idx="1" type="subTitle"/>
          </p:nvPr>
        </p:nvSpPr>
        <p:spPr>
          <a:xfrm>
            <a:off x="2438400" y="3581400"/>
            <a:ext cx="3962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8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8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8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8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50"/>
          <p:cNvSpPr txBox="1"/>
          <p:nvPr>
            <p:ph type="title"/>
          </p:nvPr>
        </p:nvSpPr>
        <p:spPr>
          <a:xfrm>
            <a:off x="2438400" y="1447800"/>
            <a:ext cx="3962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0"/>
          <p:cNvSpPr txBox="1"/>
          <p:nvPr>
            <p:ph idx="10" type="dt"/>
          </p:nvPr>
        </p:nvSpPr>
        <p:spPr>
          <a:xfrm>
            <a:off x="3582988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0"/>
          <p:cNvSpPr txBox="1"/>
          <p:nvPr>
            <p:ph idx="12" type="sldNum"/>
          </p:nvPr>
        </p:nvSpPr>
        <p:spPr>
          <a:xfrm>
            <a:off x="6414976" y="6400800"/>
            <a:ext cx="4572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50"/>
          <p:cNvSpPr txBox="1"/>
          <p:nvPr>
            <p:ph idx="11" type="ftr"/>
          </p:nvPr>
        </p:nvSpPr>
        <p:spPr>
          <a:xfrm>
            <a:off x="3581400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1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/>
            </a:lvl6pPr>
            <a:lvl7pPr indent="-317500" lvl="6" marL="32004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/>
            </a:lvl7pPr>
            <a:lvl8pPr indent="-317500" lvl="7" marL="36576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/>
            </a:lvl8pPr>
            <a:lvl9pPr indent="-317500" lvl="8" marL="41148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25" name="Google Shape;25;p51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1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1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51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2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2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52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phere1.png" id="34" name="Google Shape;34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58000" y="0"/>
            <a:ext cx="22936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3"/>
          <p:cNvSpPr txBox="1"/>
          <p:nvPr>
            <p:ph idx="10" type="dt"/>
          </p:nvPr>
        </p:nvSpPr>
        <p:spPr>
          <a:xfrm>
            <a:off x="839788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3"/>
          <p:cNvSpPr txBox="1"/>
          <p:nvPr>
            <p:ph idx="12" type="sldNum"/>
          </p:nvPr>
        </p:nvSpPr>
        <p:spPr>
          <a:xfrm>
            <a:off x="4116388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" name="Google Shape;37;p53"/>
          <p:cNvSpPr txBox="1"/>
          <p:nvPr>
            <p:ph idx="11" type="ftr"/>
          </p:nvPr>
        </p:nvSpPr>
        <p:spPr>
          <a:xfrm>
            <a:off x="838200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3"/>
          <p:cNvSpPr txBox="1"/>
          <p:nvPr>
            <p:ph type="title"/>
          </p:nvPr>
        </p:nvSpPr>
        <p:spPr>
          <a:xfrm>
            <a:off x="457200" y="1828800"/>
            <a:ext cx="3200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3"/>
          <p:cNvSpPr txBox="1"/>
          <p:nvPr>
            <p:ph idx="1" type="body"/>
          </p:nvPr>
        </p:nvSpPr>
        <p:spPr>
          <a:xfrm>
            <a:off x="457200" y="3578224"/>
            <a:ext cx="3200645" cy="1459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None/>
              <a:defRPr sz="1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4"/>
          <p:cNvSpPr txBox="1"/>
          <p:nvPr>
            <p:ph idx="1" type="body"/>
          </p:nvPr>
        </p:nvSpPr>
        <p:spPr>
          <a:xfrm>
            <a:off x="457200" y="3429000"/>
            <a:ext cx="31242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17500" lvl="0" marL="4572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17500" lvl="2" marL="13716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317500" lvl="8" marL="41148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42" name="Google Shape;42;p54"/>
          <p:cNvSpPr txBox="1"/>
          <p:nvPr>
            <p:ph idx="2" type="body"/>
          </p:nvPr>
        </p:nvSpPr>
        <p:spPr>
          <a:xfrm>
            <a:off x="457200" y="457200"/>
            <a:ext cx="31242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17500" lvl="0" marL="4572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17500" lvl="2" marL="13716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317500" lvl="8" marL="41148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43" name="Google Shape;43;p54"/>
          <p:cNvSpPr txBox="1"/>
          <p:nvPr>
            <p:ph type="title"/>
          </p:nvPr>
        </p:nvSpPr>
        <p:spPr>
          <a:xfrm>
            <a:off x="4876800" y="457200"/>
            <a:ext cx="28194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4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4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54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5"/>
          <p:cNvSpPr txBox="1"/>
          <p:nvPr>
            <p:ph idx="1" type="body"/>
          </p:nvPr>
        </p:nvSpPr>
        <p:spPr>
          <a:xfrm>
            <a:off x="457200" y="275238"/>
            <a:ext cx="3581400" cy="411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55"/>
          <p:cNvSpPr txBox="1"/>
          <p:nvPr>
            <p:ph idx="2" type="body"/>
          </p:nvPr>
        </p:nvSpPr>
        <p:spPr>
          <a:xfrm>
            <a:off x="457200" y="675288"/>
            <a:ext cx="3581400" cy="2525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17500" lvl="2" marL="13716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Noto Sans Symbols"/>
              <a:buChar char="▪"/>
              <a:defRPr sz="1400"/>
            </a:lvl5pPr>
            <a:lvl6pPr indent="-317500" lvl="5" marL="2743200" algn="l">
              <a:spcBef>
                <a:spcPts val="288"/>
              </a:spcBef>
              <a:spcAft>
                <a:spcPts val="0"/>
              </a:spcAft>
              <a:buSzPts val="1400"/>
              <a:buFont typeface="Noto Sans Symbols"/>
              <a:buChar char="▪"/>
              <a:defRPr sz="1400"/>
            </a:lvl6pPr>
            <a:lvl7pPr indent="-317500" lvl="6" marL="32004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317500" lvl="8" marL="41148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50" name="Google Shape;50;p55"/>
          <p:cNvSpPr txBox="1"/>
          <p:nvPr>
            <p:ph idx="3" type="body"/>
          </p:nvPr>
        </p:nvSpPr>
        <p:spPr>
          <a:xfrm>
            <a:off x="457199" y="3429000"/>
            <a:ext cx="3581400" cy="411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288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55"/>
          <p:cNvSpPr txBox="1"/>
          <p:nvPr>
            <p:ph idx="4" type="body"/>
          </p:nvPr>
        </p:nvSpPr>
        <p:spPr>
          <a:xfrm>
            <a:off x="457199" y="3840162"/>
            <a:ext cx="3581400" cy="2515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17500" lvl="2" marL="13716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317500" lvl="8" marL="4114800" algn="l">
              <a:spcBef>
                <a:spcPts val="288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52" name="Google Shape;52;p55"/>
          <p:cNvSpPr txBox="1"/>
          <p:nvPr>
            <p:ph type="title"/>
          </p:nvPr>
        </p:nvSpPr>
        <p:spPr>
          <a:xfrm>
            <a:off x="4876800" y="457200"/>
            <a:ext cx="28194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5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5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55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6"/>
          <p:cNvSpPr txBox="1"/>
          <p:nvPr>
            <p:ph type="title"/>
          </p:nvPr>
        </p:nvSpPr>
        <p:spPr>
          <a:xfrm>
            <a:off x="3733800" y="457200"/>
            <a:ext cx="3962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6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6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56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7"/>
          <p:cNvSpPr txBox="1"/>
          <p:nvPr>
            <p:ph type="title"/>
          </p:nvPr>
        </p:nvSpPr>
        <p:spPr>
          <a:xfrm>
            <a:off x="5181600" y="1676400"/>
            <a:ext cx="2514600" cy="1874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0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7"/>
          <p:cNvSpPr txBox="1"/>
          <p:nvPr>
            <p:ph idx="1" type="body"/>
          </p:nvPr>
        </p:nvSpPr>
        <p:spPr>
          <a:xfrm>
            <a:off x="304800" y="1676400"/>
            <a:ext cx="4700016" cy="35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04800" lvl="0" marL="457200" algn="l">
              <a:spcBef>
                <a:spcPts val="240"/>
              </a:spcBef>
              <a:spcAft>
                <a:spcPts val="0"/>
              </a:spcAft>
              <a:buSzPts val="1200"/>
              <a:buChar char="▪"/>
              <a:defRPr sz="1200"/>
            </a:lvl1pPr>
            <a:lvl2pPr indent="-304800" lvl="1" marL="914400" algn="l">
              <a:spcBef>
                <a:spcPts val="240"/>
              </a:spcBef>
              <a:spcAft>
                <a:spcPts val="0"/>
              </a:spcAft>
              <a:buSzPts val="1200"/>
              <a:buChar char="▪"/>
              <a:defRPr sz="120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SzPts val="1200"/>
              <a:buChar char="▪"/>
              <a:defRPr sz="1200"/>
            </a:lvl3pPr>
            <a:lvl4pPr indent="-304800" lvl="3" marL="1828800" algn="l">
              <a:spcBef>
                <a:spcPts val="240"/>
              </a:spcBef>
              <a:spcAft>
                <a:spcPts val="0"/>
              </a:spcAft>
              <a:buSzPts val="1200"/>
              <a:buChar char="▪"/>
              <a:defRPr sz="1200"/>
            </a:lvl4pPr>
            <a:lvl5pPr indent="-304800" lvl="4" marL="2286000" algn="l">
              <a:spcBef>
                <a:spcPts val="240"/>
              </a:spcBef>
              <a:spcAft>
                <a:spcPts val="0"/>
              </a:spcAft>
              <a:buSzPts val="1200"/>
              <a:buChar char="▪"/>
              <a:defRPr sz="1200"/>
            </a:lvl5pPr>
            <a:lvl6pPr indent="-304800" lvl="5" marL="2743200" algn="l">
              <a:spcBef>
                <a:spcPts val="288"/>
              </a:spcBef>
              <a:spcAft>
                <a:spcPts val="0"/>
              </a:spcAft>
              <a:buSzPts val="1200"/>
              <a:buChar char="▪"/>
              <a:defRPr sz="1200"/>
            </a:lvl6pPr>
            <a:lvl7pPr indent="-304800" lvl="6" marL="3200400" algn="l">
              <a:spcBef>
                <a:spcPts val="288"/>
              </a:spcBef>
              <a:spcAft>
                <a:spcPts val="0"/>
              </a:spcAft>
              <a:buSzPts val="1200"/>
              <a:buChar char="▪"/>
              <a:defRPr sz="1200"/>
            </a:lvl7pPr>
            <a:lvl8pPr indent="-304800" lvl="7" marL="3657600" algn="l">
              <a:spcBef>
                <a:spcPts val="288"/>
              </a:spcBef>
              <a:spcAft>
                <a:spcPts val="0"/>
              </a:spcAft>
              <a:buSzPts val="1200"/>
              <a:buChar char="▪"/>
              <a:defRPr sz="1200"/>
            </a:lvl8pPr>
            <a:lvl9pPr indent="-304800" lvl="8" marL="4114800" algn="l">
              <a:spcBef>
                <a:spcPts val="288"/>
              </a:spcBef>
              <a:spcAft>
                <a:spcPts val="0"/>
              </a:spcAft>
              <a:buSzPts val="1200"/>
              <a:buChar char="▪"/>
              <a:defRPr sz="1200"/>
            </a:lvl9pPr>
          </a:lstStyle>
          <a:p/>
        </p:txBody>
      </p:sp>
      <p:sp>
        <p:nvSpPr>
          <p:cNvPr id="64" name="Google Shape;64;p57"/>
          <p:cNvSpPr txBox="1"/>
          <p:nvPr>
            <p:ph idx="2" type="body"/>
          </p:nvPr>
        </p:nvSpPr>
        <p:spPr>
          <a:xfrm>
            <a:off x="5486400" y="3552372"/>
            <a:ext cx="2209800" cy="1629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24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57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7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57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8"/>
          <p:cNvSpPr/>
          <p:nvPr>
            <p:ph idx="2" type="pic"/>
          </p:nvPr>
        </p:nvSpPr>
        <p:spPr>
          <a:xfrm>
            <a:off x="304800" y="1676400"/>
            <a:ext cx="4696967" cy="35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58"/>
          <p:cNvSpPr txBox="1"/>
          <p:nvPr>
            <p:ph type="title"/>
          </p:nvPr>
        </p:nvSpPr>
        <p:spPr>
          <a:xfrm>
            <a:off x="5181600" y="1676400"/>
            <a:ext cx="2514600" cy="18759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0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8"/>
          <p:cNvSpPr txBox="1"/>
          <p:nvPr>
            <p:ph idx="1" type="body"/>
          </p:nvPr>
        </p:nvSpPr>
        <p:spPr>
          <a:xfrm>
            <a:off x="5486400" y="3552372"/>
            <a:ext cx="2209800" cy="1629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24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88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2" name="Google Shape;72;p58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8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58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9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9"/>
          <p:cNvSpPr txBox="1"/>
          <p:nvPr>
            <p:ph idx="1" type="body"/>
          </p:nvPr>
        </p:nvSpPr>
        <p:spPr>
          <a:xfrm rot="5400000">
            <a:off x="-571499" y="1485899"/>
            <a:ext cx="5714999" cy="3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8" name="Google Shape;78;p59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9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59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288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4" name="Google Shape;84;p60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0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60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phere2.png" id="10" name="Google Shape;10;p4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823693" y="0"/>
            <a:ext cx="3203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9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49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8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9"/>
          <p:cNvSpPr txBox="1"/>
          <p:nvPr>
            <p:ph idx="12" type="sldNum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49"/>
          <p:cNvSpPr txBox="1"/>
          <p:nvPr>
            <p:ph idx="10" type="dt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49"/>
          <p:cNvSpPr txBox="1"/>
          <p:nvPr>
            <p:ph idx="11" type="ftr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gif"/><Relationship Id="rId4" Type="http://schemas.openxmlformats.org/officeDocument/2006/relationships/image" Target="../media/image21.png"/><Relationship Id="rId5" Type="http://schemas.openxmlformats.org/officeDocument/2006/relationships/image" Target="../media/image8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gif"/><Relationship Id="rId4" Type="http://schemas.openxmlformats.org/officeDocument/2006/relationships/image" Target="../media/image5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gif"/><Relationship Id="rId4" Type="http://schemas.openxmlformats.org/officeDocument/2006/relationships/image" Target="../media/image28.gif"/><Relationship Id="rId5" Type="http://schemas.openxmlformats.org/officeDocument/2006/relationships/image" Target="../media/image11.gif"/><Relationship Id="rId6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gif"/><Relationship Id="rId4" Type="http://schemas.openxmlformats.org/officeDocument/2006/relationships/image" Target="../media/image19.png"/><Relationship Id="rId5" Type="http://schemas.openxmlformats.org/officeDocument/2006/relationships/image" Target="../media/image1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4.jpg"/><Relationship Id="rId5" Type="http://schemas.openxmlformats.org/officeDocument/2006/relationships/image" Target="../media/image26.jpg"/><Relationship Id="rId6" Type="http://schemas.openxmlformats.org/officeDocument/2006/relationships/image" Target="../media/image18.jpg"/><Relationship Id="rId7" Type="http://schemas.openxmlformats.org/officeDocument/2006/relationships/image" Target="../media/image30.jpg"/><Relationship Id="rId8" Type="http://schemas.openxmlformats.org/officeDocument/2006/relationships/image" Target="../media/image2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jpg"/><Relationship Id="rId4" Type="http://schemas.openxmlformats.org/officeDocument/2006/relationships/image" Target="../media/image23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29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latihan.swf" TargetMode="External"/><Relationship Id="rId4" Type="http://schemas.openxmlformats.org/officeDocument/2006/relationships/image" Target="../media/image3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3.jpg"/><Relationship Id="rId4" Type="http://schemas.openxmlformats.org/officeDocument/2006/relationships/image" Target="../media/image41.jpg"/><Relationship Id="rId5" Type="http://schemas.openxmlformats.org/officeDocument/2006/relationships/image" Target="../media/image6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4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8.jpg"/><Relationship Id="rId4" Type="http://schemas.openxmlformats.org/officeDocument/2006/relationships/image" Target="../media/image47.png"/><Relationship Id="rId5" Type="http://schemas.openxmlformats.org/officeDocument/2006/relationships/image" Target="../media/image54.jpg"/><Relationship Id="rId6" Type="http://schemas.openxmlformats.org/officeDocument/2006/relationships/image" Target="../media/image51.jpg"/><Relationship Id="rId7" Type="http://schemas.openxmlformats.org/officeDocument/2006/relationships/image" Target="../media/image48.jpg"/><Relationship Id="rId8" Type="http://schemas.openxmlformats.org/officeDocument/2006/relationships/image" Target="../media/image5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9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0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3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3.png"/><Relationship Id="rId4" Type="http://schemas.openxmlformats.org/officeDocument/2006/relationships/image" Target="../media/image6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7.png"/><Relationship Id="rId4" Type="http://schemas.openxmlformats.org/officeDocument/2006/relationships/image" Target="../media/image66.png"/><Relationship Id="rId5" Type="http://schemas.openxmlformats.org/officeDocument/2006/relationships/image" Target="../media/image63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9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6.jp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1" type="subTitle"/>
          </p:nvPr>
        </p:nvSpPr>
        <p:spPr>
          <a:xfrm>
            <a:off x="2438400" y="3581400"/>
            <a:ext cx="3962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1"/>
          <p:cNvSpPr txBox="1"/>
          <p:nvPr>
            <p:ph type="title"/>
          </p:nvPr>
        </p:nvSpPr>
        <p:spPr>
          <a:xfrm rot="-609564">
            <a:off x="246705" y="847017"/>
            <a:ext cx="7772400" cy="1470025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Objek IPA dan PENGAMATANNYA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descr="D:\animasi\j0163019.gif" id="93" name="Google Shape;9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6136" y="4550988"/>
            <a:ext cx="3100734" cy="2027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animasi\pemuaian.png" id="94" name="Google Shape;9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28" y="3443599"/>
            <a:ext cx="2990825" cy="2340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animasi\th_scubadiver.gif" id="95" name="Google Shape;9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14353" y="2593535"/>
            <a:ext cx="2972147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:push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idx="1" type="body"/>
          </p:nvPr>
        </p:nvSpPr>
        <p:spPr>
          <a:xfrm>
            <a:off x="107504" y="176250"/>
            <a:ext cx="8229600" cy="8926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97"/>
              <a:buNone/>
            </a:pPr>
            <a:r>
              <a:rPr b="1" lang="en-US" sz="2497">
                <a:solidFill>
                  <a:srgbClr val="00B0F0"/>
                </a:solidFill>
              </a:rPr>
              <a:t>Penyelidikan Ilmiah</a:t>
            </a:r>
            <a:r>
              <a:rPr b="1" lang="en-US" sz="4162">
                <a:solidFill>
                  <a:srgbClr val="00B0F0"/>
                </a:solidFill>
              </a:rPr>
              <a:t> </a:t>
            </a:r>
            <a:r>
              <a:rPr b="1" lang="en-US" sz="6012">
                <a:solidFill>
                  <a:srgbClr val="FF0000"/>
                </a:solidFill>
              </a:rPr>
              <a:t>?</a:t>
            </a:r>
            <a:endParaRPr b="1" sz="6012">
              <a:solidFill>
                <a:srgbClr val="FF0000"/>
              </a:solidFill>
            </a:endParaRPr>
          </a:p>
        </p:txBody>
      </p:sp>
      <p:sp>
        <p:nvSpPr>
          <p:cNvPr id="101" name="Google Shape;101;p2"/>
          <p:cNvSpPr txBox="1"/>
          <p:nvPr>
            <p:ph type="title"/>
          </p:nvPr>
        </p:nvSpPr>
        <p:spPr>
          <a:xfrm>
            <a:off x="5004048" y="25152"/>
            <a:ext cx="3844280" cy="1675656"/>
          </a:xfrm>
          <a:prstGeom prst="rect">
            <a:avLst/>
          </a:prstGeom>
          <a:gradFill>
            <a:gsLst>
              <a:gs pos="0">
                <a:srgbClr val="FFCB61"/>
              </a:gs>
              <a:gs pos="12000">
                <a:srgbClr val="F7BB34"/>
              </a:gs>
              <a:gs pos="100000">
                <a:srgbClr val="F2B300"/>
              </a:gs>
            </a:gsLst>
            <a:lin ang="16200000" scaled="0"/>
          </a:gradFill>
          <a:ln cap="flat" cmpd="sng" w="9525">
            <a:solidFill>
              <a:srgbClr val="DDAC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U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Bagaimana cara mempelajari lingkungan sekitar?</a:t>
            </a:r>
            <a:endParaRPr sz="3000"/>
          </a:p>
        </p:txBody>
      </p:sp>
      <p:pic>
        <p:nvPicPr>
          <p:cNvPr descr="http://theekem.files.wordpress.com/2013/09/gambar-animasi-orang-berpikir-gif-bergerak.gif"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8224" y="2924944"/>
            <a:ext cx="217170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gambar\air-bergerak-gif.gif"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555" y="1916832"/>
            <a:ext cx="6348661" cy="4464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idx="1" type="subTitle"/>
          </p:nvPr>
        </p:nvSpPr>
        <p:spPr>
          <a:xfrm>
            <a:off x="2438400" y="3581400"/>
            <a:ext cx="3962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"/>
          <p:cNvSpPr txBox="1"/>
          <p:nvPr>
            <p:ph type="title"/>
          </p:nvPr>
        </p:nvSpPr>
        <p:spPr>
          <a:xfrm>
            <a:off x="2438400" y="1447800"/>
            <a:ext cx="3962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http://ciricara.com/wp-content/uploads/2012/05/20/a182.jpg" id="110" name="Google Shape;110;p3"/>
          <p:cNvPicPr preferRelativeResize="0"/>
          <p:nvPr/>
        </p:nvPicPr>
        <p:blipFill rotWithShape="1">
          <a:blip r:embed="rId3">
            <a:alphaModFix/>
          </a:blip>
          <a:srcRect b="23785" l="0" r="0" t="0"/>
          <a:stretch/>
        </p:blipFill>
        <p:spPr>
          <a:xfrm>
            <a:off x="635732" y="2132856"/>
            <a:ext cx="2664296" cy="18427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/>
          <p:nvPr/>
        </p:nvSpPr>
        <p:spPr>
          <a:xfrm>
            <a:off x="238556" y="166192"/>
            <a:ext cx="3384376" cy="9361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5875">
            <a:solidFill>
              <a:srgbClr val="6E91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Penyelidikan Ilmiah:</a:t>
            </a:r>
            <a:endParaRPr b="0" i="0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251520" y="1268760"/>
            <a:ext cx="3096344" cy="698659"/>
          </a:xfrm>
          <a:prstGeom prst="rect">
            <a:avLst/>
          </a:prstGeom>
          <a:gradFill>
            <a:gsLst>
              <a:gs pos="0">
                <a:srgbClr val="FFE181"/>
              </a:gs>
              <a:gs pos="12000">
                <a:srgbClr val="FFD98B"/>
              </a:gs>
              <a:gs pos="100000">
                <a:srgbClr val="E1AE43"/>
              </a:gs>
            </a:gsLst>
            <a:lin ang="16200000" scaled="0"/>
          </a:gradFill>
          <a:ln cap="flat" cmpd="sng" w="9525">
            <a:solidFill>
              <a:srgbClr val="DDAC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 Mengamati</a:t>
            </a:r>
            <a:endParaRPr sz="2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https://encrypted-tbn0.gstatic.com/images?q=tbn:ANd9GcRW5mPm40jsauEOFBiqAinn1H50IN85a2SpShoix9jkplFwmMth" id="113" name="Google Shape;11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1880" y="2132856"/>
            <a:ext cx="2520280" cy="18427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encrypted-tbn1.gstatic.com/images?q=tbn:ANd9GcTffplhz_Fmt4SbvFJVWY2LseQ1VVYv6A17APazYSE7x9HPh3Kc" id="114" name="Google Shape;11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0192" y="2132856"/>
            <a:ext cx="2448272" cy="184272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/>
          <p:nvPr/>
        </p:nvSpPr>
        <p:spPr>
          <a:xfrm>
            <a:off x="285946" y="4365104"/>
            <a:ext cx="4070029" cy="698659"/>
          </a:xfrm>
          <a:prstGeom prst="rect">
            <a:avLst/>
          </a:prstGeom>
          <a:gradFill>
            <a:gsLst>
              <a:gs pos="0">
                <a:srgbClr val="FFE181"/>
              </a:gs>
              <a:gs pos="12000">
                <a:srgbClr val="FFD98B"/>
              </a:gs>
              <a:gs pos="100000">
                <a:srgbClr val="E1AE43"/>
              </a:gs>
            </a:gsLst>
            <a:lin ang="16200000" scaled="0"/>
          </a:gradFill>
          <a:ln cap="flat" cmpd="sng" w="9525">
            <a:solidFill>
              <a:srgbClr val="DDAC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Membuat Inferensi</a:t>
            </a:r>
            <a:endParaRPr sz="2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043608" y="4941168"/>
            <a:ext cx="7848872" cy="861774"/>
          </a:xfrm>
          <a:prstGeom prst="rect">
            <a:avLst/>
          </a:prstGeom>
          <a:gradFill>
            <a:gsLst>
              <a:gs pos="0">
                <a:srgbClr val="EDB1E7"/>
              </a:gs>
              <a:gs pos="12000">
                <a:srgbClr val="E3B0DE"/>
              </a:gs>
              <a:gs pos="100000">
                <a:srgbClr val="B47BB3"/>
              </a:gs>
            </a:gsLst>
            <a:lin ang="16200000" scaled="0"/>
          </a:gradFill>
          <a:ln cap="flat" cmpd="sng" w="9525">
            <a:solidFill>
              <a:srgbClr val="B376B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Menjelaskan pola atau hubungan antaraspek yang diamati, serta membuat prediksi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323528" y="6042709"/>
            <a:ext cx="4070029" cy="698659"/>
          </a:xfrm>
          <a:prstGeom prst="rect">
            <a:avLst/>
          </a:prstGeom>
          <a:gradFill>
            <a:gsLst>
              <a:gs pos="0">
                <a:srgbClr val="FFE181"/>
              </a:gs>
              <a:gs pos="12000">
                <a:srgbClr val="FFD98B"/>
              </a:gs>
              <a:gs pos="100000">
                <a:srgbClr val="E1AE43"/>
              </a:gs>
            </a:gsLst>
            <a:lin ang="16200000" scaled="0"/>
          </a:gradFill>
          <a:ln cap="flat" cmpd="sng" w="9525">
            <a:solidFill>
              <a:srgbClr val="DDAC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Mengomunikasikan</a:t>
            </a:r>
            <a:endParaRPr sz="2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>
            <p:ph type="title"/>
          </p:nvPr>
        </p:nvSpPr>
        <p:spPr>
          <a:xfrm>
            <a:off x="323528" y="5085792"/>
            <a:ext cx="3600400" cy="1604840"/>
          </a:xfrm>
          <a:prstGeom prst="rect">
            <a:avLst/>
          </a:prstGeom>
          <a:gradFill>
            <a:gsLst>
              <a:gs pos="0">
                <a:srgbClr val="D496D0"/>
              </a:gs>
              <a:gs pos="12000">
                <a:srgbClr val="C27CBE"/>
              </a:gs>
              <a:gs pos="100000">
                <a:srgbClr val="AD5DA8"/>
              </a:gs>
            </a:gsLst>
            <a:lin ang="16200000" scaled="0"/>
          </a:gradFill>
          <a:ln cap="flat" cmpd="sng" w="9525">
            <a:solidFill>
              <a:srgbClr val="B376B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Bagaimana BMKG mengetahui besar kekuatan gempa bumi?</a:t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 rot="-442764">
            <a:off x="3895960" y="4998219"/>
            <a:ext cx="3208959" cy="8926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960"/>
              <a:buFont typeface="Noto Sans Symbols"/>
              <a:buNone/>
            </a:pPr>
            <a:r>
              <a:rPr lang="en-US" sz="296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Pengamatan</a:t>
            </a:r>
            <a:r>
              <a:rPr lang="en-US" sz="4162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012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012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 rot="-442764">
            <a:off x="5099321" y="5523758"/>
            <a:ext cx="2401743" cy="8926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960"/>
              <a:buFont typeface="Noto Sans Symbols"/>
              <a:buNone/>
            </a:pPr>
            <a:r>
              <a:rPr lang="en-US" sz="296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Prediksi</a:t>
            </a:r>
            <a:r>
              <a:rPr lang="en-US" sz="6012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012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/>
          <p:nvPr/>
        </p:nvSpPr>
        <p:spPr>
          <a:xfrm rot="-442764">
            <a:off x="6364908" y="5800451"/>
            <a:ext cx="2624587" cy="8926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960"/>
              <a:buFont typeface="Noto Sans Symbols"/>
              <a:buNone/>
            </a:pPr>
            <a:r>
              <a:rPr lang="en-US" sz="2960">
                <a:solidFill>
                  <a:srgbClr val="6F5600"/>
                </a:solidFill>
                <a:latin typeface="Calibri"/>
                <a:ea typeface="Calibri"/>
                <a:cs typeface="Calibri"/>
                <a:sym typeface="Calibri"/>
              </a:rPr>
              <a:t>Komunikasi</a:t>
            </a:r>
            <a:r>
              <a:rPr lang="en-US" sz="4162">
                <a:solidFill>
                  <a:srgbClr val="6F56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012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012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/>
          <p:nvPr>
            <p:ph idx="1" type="body"/>
          </p:nvPr>
        </p:nvSpPr>
        <p:spPr>
          <a:xfrm>
            <a:off x="827584" y="2636912"/>
            <a:ext cx="3657600" cy="309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▪"/>
            </a:pPr>
            <a:r>
              <a:rPr lang="en-US" sz="2500"/>
              <a:t>Teliti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Char char="▪"/>
            </a:pPr>
            <a:r>
              <a:rPr lang="en-US" sz="2500"/>
              <a:t>Sabar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Char char="▪"/>
            </a:pPr>
            <a:r>
              <a:rPr lang="en-US" sz="2500"/>
              <a:t>Rasa ingin tahu tinggi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Char char="▪"/>
            </a:pPr>
            <a:r>
              <a:rPr lang="en-US" sz="2500"/>
              <a:t>Objektif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Char char="▪"/>
            </a:pPr>
            <a:r>
              <a:rPr lang="en-US" sz="2500"/>
              <a:t>Tenang </a:t>
            </a:r>
            <a:endParaRPr sz="2500"/>
          </a:p>
        </p:txBody>
      </p:sp>
      <p:sp>
        <p:nvSpPr>
          <p:cNvPr id="131" name="Google Shape;131;p5"/>
          <p:cNvSpPr txBox="1"/>
          <p:nvPr>
            <p:ph type="title"/>
          </p:nvPr>
        </p:nvSpPr>
        <p:spPr>
          <a:xfrm>
            <a:off x="1763688" y="457200"/>
            <a:ext cx="5932512" cy="1387624"/>
          </a:xfrm>
          <a:prstGeom prst="rect">
            <a:avLst/>
          </a:prstGeom>
          <a:gradFill>
            <a:gsLst>
              <a:gs pos="0">
                <a:srgbClr val="D4FF8D"/>
              </a:gs>
              <a:gs pos="12000">
                <a:srgbClr val="CDF794"/>
              </a:gs>
              <a:gs pos="100000">
                <a:srgbClr val="9BCC4B"/>
              </a:gs>
            </a:gsLst>
            <a:lin ang="16200000" scaled="0"/>
          </a:gradFill>
          <a:ln cap="flat" cmpd="sng" w="9525">
            <a:solidFill>
              <a:srgbClr val="95C61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Sikap yang dimiliki oleh seorang peneliti?</a:t>
            </a:r>
            <a:endParaRPr sz="3500"/>
          </a:p>
        </p:txBody>
      </p:sp>
      <p:pic>
        <p:nvPicPr>
          <p:cNvPr descr="D:\animasi\j0163019.gif" id="132" name="Google Shape;13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6096" y="3789040"/>
            <a:ext cx="3100734" cy="202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/>
          <p:nvPr>
            <p:ph idx="1" type="body"/>
          </p:nvPr>
        </p:nvSpPr>
        <p:spPr>
          <a:xfrm>
            <a:off x="1033264" y="5589240"/>
            <a:ext cx="6779096" cy="10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seluruh benda di alam dengan segala interaksinya untuk dipelajari pola-pola keteraturannya.</a:t>
            </a:r>
            <a:endParaRPr/>
          </a:p>
        </p:txBody>
      </p:sp>
      <p:sp>
        <p:nvSpPr>
          <p:cNvPr id="138" name="Google Shape;138;p6"/>
          <p:cNvSpPr txBox="1"/>
          <p:nvPr>
            <p:ph type="title"/>
          </p:nvPr>
        </p:nvSpPr>
        <p:spPr>
          <a:xfrm>
            <a:off x="2771800" y="116632"/>
            <a:ext cx="3628256" cy="936104"/>
          </a:xfrm>
          <a:prstGeom prst="rect">
            <a:avLst/>
          </a:prstGeom>
          <a:gradFill>
            <a:gsLst>
              <a:gs pos="0">
                <a:srgbClr val="D4FF8D"/>
              </a:gs>
              <a:gs pos="12000">
                <a:srgbClr val="CDF794"/>
              </a:gs>
              <a:gs pos="100000">
                <a:srgbClr val="9BCC4B"/>
              </a:gs>
            </a:gsLst>
            <a:lin ang="16200000" scaled="0"/>
          </a:gradFill>
          <a:ln cap="flat" cmpd="sng" w="9525">
            <a:solidFill>
              <a:srgbClr val="95C61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Objek IPA</a:t>
            </a:r>
            <a:r>
              <a:rPr lang="en-US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000">
              <a:solidFill>
                <a:srgbClr val="FF0000"/>
              </a:solidFill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322396" y="5389854"/>
            <a:ext cx="576064" cy="1080120"/>
          </a:xfrm>
          <a:prstGeom prst="rightArrow">
            <a:avLst>
              <a:gd fmla="val 50000" name="adj1"/>
              <a:gd fmla="val 74050" name="adj2"/>
            </a:avLst>
          </a:prstGeom>
          <a:gradFill>
            <a:gsLst>
              <a:gs pos="0">
                <a:srgbClr val="FF926A"/>
              </a:gs>
              <a:gs pos="12000">
                <a:srgbClr val="F57944"/>
              </a:gs>
              <a:gs pos="100000">
                <a:srgbClr val="E85D0F"/>
              </a:gs>
            </a:gsLst>
            <a:lin ang="16200000" scaled="0"/>
          </a:gradFill>
          <a:ln cap="flat" cmpd="sng" w="9525">
            <a:solidFill>
              <a:srgbClr val="DD723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6" y="1196752"/>
            <a:ext cx="6984776" cy="4193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1115616" y="620688"/>
            <a:ext cx="6995120" cy="571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IPA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KIMIA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BIOLOGI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ILMU BUMI DAN ANTARIKSA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FISIKA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1.bp.blogspot.com/-xu3ws0Fkrts/T7IJdC2Nk7I/AAAAAAAAAEc/GM5dr0sq45k/s1600/apa-itu-senyawa-kimia.gif" id="146" name="Google Shape;1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2079" y="116632"/>
            <a:ext cx="1296145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animasi\j0283027.gif" id="147" name="Google Shape;14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946" y="2886075"/>
            <a:ext cx="1428750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animasi\bumi mengalilingi matahari.gif" id="148" name="Google Shape;14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52120" y="5373216"/>
            <a:ext cx="1839838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7\bab 2\bernafas dalam air minuman.jpg" id="149" name="Google Shape;14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328" y="2619375"/>
            <a:ext cx="1448366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3.bp.blogspot.com/_0dQdBeG-zfk/TO57WctRVBI/AAAAAAAAATY/j1EYcr3Q0KQ/s1600/think.gif" id="154" name="Google Shape;1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23" y="2752405"/>
            <a:ext cx="1584857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8"/>
          <p:cNvSpPr txBox="1"/>
          <p:nvPr>
            <p:ph type="title"/>
          </p:nvPr>
        </p:nvSpPr>
        <p:spPr>
          <a:xfrm>
            <a:off x="3887924" y="116632"/>
            <a:ext cx="4362028" cy="2016224"/>
          </a:xfrm>
          <a:prstGeom prst="rect">
            <a:avLst/>
          </a:prstGeom>
          <a:gradFill>
            <a:gsLst>
              <a:gs pos="0">
                <a:srgbClr val="81D0DB"/>
              </a:gs>
              <a:gs pos="12000">
                <a:srgbClr val="60BFC8"/>
              </a:gs>
              <a:gs pos="100000">
                <a:srgbClr val="39ABB7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Calibri"/>
              <a:buNone/>
            </a:pPr>
            <a:r>
              <a:rPr lang="en-US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Bagaimana pengukuran sebagai bagian dari pengamatan?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156" name="Google Shape;15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3919" y="3693494"/>
            <a:ext cx="4746602" cy="283130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8"/>
          <p:cNvSpPr txBox="1"/>
          <p:nvPr/>
        </p:nvSpPr>
        <p:spPr>
          <a:xfrm rot="-671628">
            <a:off x="184800" y="324205"/>
            <a:ext cx="223804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Mengukur </a:t>
            </a:r>
            <a:r>
              <a:rPr lang="en-US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323529" y="1547443"/>
            <a:ext cx="3096344" cy="1317764"/>
          </a:xfrm>
          <a:prstGeom prst="wedgeEllipse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FFCB61"/>
              </a:gs>
              <a:gs pos="12000">
                <a:srgbClr val="F7BB34"/>
              </a:gs>
              <a:gs pos="100000">
                <a:srgbClr val="F2B300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Panjang meja itu berapa jengkal ya?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6553512" y="3542704"/>
            <a:ext cx="2627000" cy="1125595"/>
          </a:xfrm>
          <a:prstGeom prst="wedgeEllipse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D496D0"/>
              </a:gs>
              <a:gs pos="12000">
                <a:srgbClr val="C27CBE"/>
              </a:gs>
              <a:gs pos="100000">
                <a:srgbClr val="AD5DA8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Panjangnya 7 jengkal.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3521422" y="2129158"/>
            <a:ext cx="5011018" cy="12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Membandingkan suatu besaran yang diukur dengan besaran sejenis yang dipakai sebagai </a:t>
            </a: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satuan. 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eshape.files.wordpress.com/2012/03/write-us.gif" id="161" name="Google Shape;16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88224" y="4653136"/>
            <a:ext cx="2016224" cy="1871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oogle Shape;166;p9"/>
          <p:cNvGraphicFramePr/>
          <p:nvPr/>
        </p:nvGraphicFramePr>
        <p:xfrm>
          <a:off x="3851920" y="1411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{5BE8F9FF-AACE-4FE2-A90F-9E0746FEFB74}</a:tableStyleId>
              </a:tblPr>
              <a:tblGrid>
                <a:gridCol w="1440150"/>
                <a:gridCol w="1440150"/>
                <a:gridCol w="1440150"/>
              </a:tblGrid>
              <a:tr h="1991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u="none" cap="none" strike="noStrike"/>
                        <a:t>Benda yang Diamati</a:t>
                      </a:r>
                      <a:endParaRPr sz="25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u="none" cap="none" strike="noStrike"/>
                        <a:t>Besaran yang dapat Diukur</a:t>
                      </a:r>
                      <a:endParaRPr sz="25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u="none" cap="none" strike="noStrike"/>
                        <a:t>Besaran yang Tidak Dapat Diukur</a:t>
                      </a:r>
                      <a:endParaRPr sz="25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3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4" y="44624"/>
            <a:ext cx="2088232" cy="2613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85.10.224.92/animation/ccontennt/9824-f/farmer_blue_ribbon_bull.gif?__sid=08S7WWD&amp;lang=id" id="168" name="Google Shape;16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118" y="2818628"/>
            <a:ext cx="3332762" cy="3994748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9"/>
          <p:cNvSpPr txBox="1"/>
          <p:nvPr/>
        </p:nvSpPr>
        <p:spPr>
          <a:xfrm rot="-191660">
            <a:off x="5525991" y="5654529"/>
            <a:ext cx="2363083" cy="707886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Besaran??</a:t>
            </a:r>
            <a:endParaRPr b="1" sz="4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/>
          <p:nvPr>
            <p:ph type="title"/>
          </p:nvPr>
        </p:nvSpPr>
        <p:spPr>
          <a:xfrm>
            <a:off x="240432" y="2996952"/>
            <a:ext cx="2819400" cy="1440160"/>
          </a:xfrm>
          <a:prstGeom prst="rect">
            <a:avLst/>
          </a:prstGeom>
          <a:gradFill>
            <a:gsLst>
              <a:gs pos="0">
                <a:srgbClr val="FF926A"/>
              </a:gs>
              <a:gs pos="12000">
                <a:srgbClr val="F57944"/>
              </a:gs>
              <a:gs pos="100000">
                <a:srgbClr val="E85D0F"/>
              </a:gs>
            </a:gsLst>
            <a:lin ang="16200000" scaled="0"/>
          </a:gradFill>
          <a:ln cap="flat" cmpd="sng" w="9525">
            <a:solidFill>
              <a:srgbClr val="DD723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Ciri-Ciri Besaran Fisika</a:t>
            </a:r>
            <a:endParaRPr/>
          </a:p>
        </p:txBody>
      </p:sp>
      <p:pic>
        <p:nvPicPr>
          <p:cNvPr descr="D:\animasi\100234.gif" id="175" name="Google Shape;17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1412776"/>
            <a:ext cx="1050032" cy="122413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/>
          <p:nvPr/>
        </p:nvSpPr>
        <p:spPr>
          <a:xfrm>
            <a:off x="323528" y="132834"/>
            <a:ext cx="3024336" cy="1296144"/>
          </a:xfrm>
          <a:prstGeom prst="wedgeEllipse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D4FF8D"/>
              </a:gs>
              <a:gs pos="12000">
                <a:srgbClr val="CDF794"/>
              </a:gs>
              <a:gs pos="100000">
                <a:srgbClr val="9BCC4B"/>
              </a:gs>
            </a:gsLst>
            <a:lin ang="16200000" scaled="0"/>
          </a:gradFill>
          <a:ln cap="flat" cmpd="sng" w="9525">
            <a:solidFill>
              <a:srgbClr val="95C61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 txBox="1"/>
          <p:nvPr>
            <p:ph idx="1" type="body"/>
          </p:nvPr>
        </p:nvSpPr>
        <p:spPr>
          <a:xfrm>
            <a:off x="827584" y="313184"/>
            <a:ext cx="2016224" cy="883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75"/>
              <a:buNone/>
            </a:pPr>
            <a:r>
              <a:rPr lang="en-US" sz="2775">
                <a:latin typeface="Comic Sans MS"/>
                <a:ea typeface="Comic Sans MS"/>
                <a:cs typeface="Comic Sans MS"/>
                <a:sym typeface="Comic Sans MS"/>
              </a:rPr>
              <a:t>Besaran </a:t>
            </a:r>
            <a:r>
              <a:rPr b="1" lang="en-US" sz="5550">
                <a:solidFill>
                  <a:srgbClr val="FF0000"/>
                </a:solidFill>
              </a:rPr>
              <a:t>?</a:t>
            </a:r>
            <a:endParaRPr b="1" sz="5550">
              <a:solidFill>
                <a:srgbClr val="FF0000"/>
              </a:solidFill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3563888" y="3053184"/>
            <a:ext cx="5015880" cy="340015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Dapat diukur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Memiliki satuan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Dinyatakan dengan angka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1"/>
          <p:cNvSpPr txBox="1"/>
          <p:nvPr/>
        </p:nvSpPr>
        <p:spPr>
          <a:xfrm>
            <a:off x="3426055" y="542379"/>
            <a:ext cx="4555927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Segala sesuatu yang dapat diukur.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animasi\100234.gif" id="184" name="Google Shape;18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4869160"/>
            <a:ext cx="1431273" cy="166859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2"/>
          <p:cNvSpPr/>
          <p:nvPr/>
        </p:nvSpPr>
        <p:spPr>
          <a:xfrm>
            <a:off x="1273800" y="21494"/>
            <a:ext cx="6336704" cy="4415617"/>
          </a:xfrm>
          <a:prstGeom prst="wedgeRectCallout">
            <a:avLst>
              <a:gd fmla="val -43572" name="adj1"/>
              <a:gd fmla="val 65338" name="adj2"/>
            </a:avLst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lin ang="8100000" scaled="0"/>
          </a:gradFill>
          <a:ln cap="flat" cmpd="sng" w="9525">
            <a:solidFill>
              <a:srgbClr val="53ACB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2"/>
          <p:cNvSpPr/>
          <p:nvPr/>
        </p:nvSpPr>
        <p:spPr>
          <a:xfrm>
            <a:off x="683568" y="116632"/>
            <a:ext cx="7992888" cy="424847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Besaran-Besaran dalam IPA 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 Pokok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 Turunan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 Vektor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 Skalar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"/>
          <p:cNvSpPr txBox="1"/>
          <p:nvPr>
            <p:ph type="title"/>
          </p:nvPr>
        </p:nvSpPr>
        <p:spPr>
          <a:xfrm>
            <a:off x="179512" y="97160"/>
            <a:ext cx="2819400" cy="1387624"/>
          </a:xfrm>
          <a:prstGeom prst="rect">
            <a:avLst/>
          </a:prstGeom>
          <a:gradFill>
            <a:gsLst>
              <a:gs pos="0">
                <a:srgbClr val="A1ECF4"/>
              </a:gs>
              <a:gs pos="12000">
                <a:srgbClr val="A3E1E8"/>
              </a:gs>
              <a:gs pos="100000">
                <a:srgbClr val="64B1BA"/>
              </a:gs>
            </a:gsLst>
            <a:lin ang="16200000" scaled="0"/>
          </a:gradFill>
          <a:ln cap="flat" cmpd="sng" w="9525">
            <a:solidFill>
              <a:srgbClr val="53ACB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 Pokok</a:t>
            </a:r>
            <a:endParaRPr sz="3000"/>
          </a:p>
        </p:txBody>
      </p:sp>
      <p:sp>
        <p:nvSpPr>
          <p:cNvPr descr="data:image/jpeg;base64,/9j/4AAQSkZJRgABAQAAAQABAAD/2wCEAAkGBhMQERQUEhIUFBUVFBQVFBUYFxQUFxUWFBgXFBcUFBUXHCYeGBojHBUUHy8gIycpLCwtFR4xNTAqNSYrLikBCQoKDgwNDw8NDykYFBgpKSkpKSkpKSkpKSkpKSkpKSkpKSkpKSkpKSkpKSkpKSkpKSkpKSkpKSkpKSkpKSkpKf/AABEIAMUA/wMBIgACEQEDEQH/xAAbAAEAAgMBAQAAAAAAAAAAAAAABQYBAwQCB//EAE4QAAIBAwIDAwYHCwcNAQAAAAECAwAEEQUSEyExBkFhFCIyUXGBByNSVJGUoTNCYnKCk7HB0dLTFhckRFNzkhU0NUNFVWN0g6Kys+Ok/8QAFgEBAQEAAAAAAAAAAAAAAAAAAAEC/8QAFhEBAQEAAAAAAAAAAAAAAAAAABEB/9oADAMBAAIRAxEAPwD7jSlKBSlKBSlKBSlKBWCaya+Oatr3ls8vGnZESR444QzrgI23JVDl2bGc8+uBQfYgazXzHsPqksF6sLtLwJ1cQpIxYo8YDZw2SoYb8LnuHKvp1ApXlnA5k4A76j7rtHbRKzPcRAKCT56k4HgDk+6gkqVUF7bzSDdDp1y6H0WLRR7h3HBYke+s/wAsboddLn90sLfZmgt1KqaduyOUlhfJ48MOP+xjXQPhAtB6ZnT8e3uF+k7MUFkpVfi7fae39biH4x2H6GAr23bqwH9cg/xqaCdpVdb4QtP7rlW8EDyH6EU1yzduWb/NrK6n9TFeAn0y4P2UFspVO/y7qh87yS2A+QZyW9m4DbmvI7a3akCTS5snPOORJBy8cYHvNBc6VVE7egfdLK9j8eCXH0oTW3+cOz72mB+Sbe43fRsoLNSqq/b1T9ys72XxEJQfS5Faj2uvG+56ZIPGSaKP6RzNBb6VURqepv8AeWcP4zSykf4cCpHQxd72NxPHINvJI4jGAc9dxYk8u7xoJ2lKUClKUClKUClKUClKUA18w1m18m1GUDkswFwvtPxco/xKD+XX0+qZ8JVliOG5HWGQK/8AdTYRs+AbYfdQVztFuRUnT04XSZfHhnJHvXIq2fzgRP8A5vDc3OMZMUeUBPPbvYgEjwzUAq8SIg8+RB/XWzshrUUNrw55o4vJ5Hh89lXK+nGRnr5rd3yao49d1hrqbN3aXq2yY2QrGSJGPV5yG54PIKOXeTzrXDf6SOT23D8HtWz9IUmrOvbawX+sBvxUlb6CqV0fy9tfvfKH/Ft7g/bsoI7QNJ0yclrWNN0ZViVWaIqcnHXbnoaszWZqKXturfc7S+c/8u6j3lyAK7dO1K5mbzrTgR+uSVWcjuxGgOPew99QbTamsGI1KAVgoKCFltFb0kVvaob9NeVsIx0jQexFH6qmjCKcAUEXHb46AD2AD9FbBbk1IiMV620Eb5IaG1NSWKYoIrgGmxvGpTYKxwxQRfCJr0LY1JiMVnaKDgWzNb4bbac10YrNApSlApSlApSlApSlApSlAri1rTRcwSwt0kjZPZuGAfcefurtpQfKezdwxQK/pDKOPU8ZKN9q/bXV2fhji1Ub0VuPEyqSoJWSLDjaT0ym7p8moawu28suWIwJZ5njPcwSQxPj2ED6aku0JZES4j9OB1mX8g+cPeu4VofUVWs4rXa3CyIrocq6hlPrVhkH6DW2sjGKzSlApSlApSlApSlApSlApSlApSlApSlApSlApSlApSlApSlApSlArm1C7EMTyN0RGc+xAWP6K6aq/wAI8xFi8Y6zyRQe6V1Vv+3dQfNTZPGYJc/c7WKaYfJ8tnkPuwJFPuq2xjiRYPsNb7fTknvNQix5hgtbc+HmOfsBH0VE9nLhim1/TUmOQfhxnY32jPvrQtHwcXubTgsfOtpGh9qjzoz/AIGA/Jq1bxXzG11GSyvTw4jKLmPbw1ZUJkhBZSC3InZuGOpqV0z4R7eVtsm+BwdpEowob5JccgeR9Lb0rIvdK4o73lXvyyg6qVpiuM1uoFKUoFKVqlnAoNteDIKjLrWVjBLMFHrJAH0moJu2tsTyuYcZ+Wv7aC38YU4wqsW/ae2f0bmEn1cRP1mpCO4Deiyt7CD+igluOKzxhUZz8axuNBKiQV6DVEiU112Mmc5oOylKUClKUClKUClKUClKUCq38IGnyTWZMSlnikinVR1bhMGKjxxmrJWDQUfsLeLcyXlwgO2W4QLkYOI4UHPx841G65beTajIB6M6rcL+N9zlH0hG/Kqc+DpM2pk/tZ7mX1Z3SsAfoUV4+Eiz+JiuB1t5RuP/AApfi39wJRvyauCu9qEYQiaMlZISJUI5kFM5wDy9EtXHrguEeCVoEkknCossfOG9RgCIriFvQk24IIz6Jx0yJ2E8SPB51D6RrEYSGC5eSA2FwOFcBd8bK28LHLyITMbbcnuGaC1dkmge0RrYMseW+LZmZomz50RyTjB6DpjB76l6pWodobW1vRPbzxvDcMEu4kOcN97cqPX1DY6/lVZuyN21xAHc7m4s6FhjDCOaRFIxyI2hR7AKCZtEOakK8Rx4r3UClYzQtQaribaKqmu6+yukMKcW4l+5p0VVHWSUj0UH24NSParWltoS5G5iQkcY6ySNyVB7T9max2S7OG2QvMQ9zL508nXn3Rp6kXkABy5ZoOXT+wMRIlvD5VN3l/uSd+2OLoAPHJqcXQLYdLeH82n7K7xSgjLnszaSDD20Le2NP2VGy/Bxpzf1VVPrRnT/AMWFWWlBVl+D6BPuU13F+JO/6GzXpuyU49DUrkfjrBL+lAas9KCqtoOoL6N7C/8AeWwH2xuKJHqkZzsspfY88RP0hhVqpQYWs0pQKUpQKUpQKUpQKUpQK8SpuBHrBH08q90oKZ8Ht4I4jZyebPako6nkWTcSkq+tWBHP9tSGr9kPKt4murhonziEGNEUnp6ChmCnmAxPMc81u7R9l1utro5huI/uM6+kvftYffoe9T41yaR2ndZFtb5BDcEeYw+5XGOW6Ju4/gHB58vVQVPs1O2za/poWjcfhxko3/jn317i05DqEcchIiuChZQQA8toTLErgg5Ujdy/BFbtcg8n1GTHJbhVnX8cYilH/rb8o1zdobgloVhBe5EkcsUajLeYwJLHoqY3Ak+uqLX29uo47OSMoHknBhgjAG55ZPNXaPAkMT3Y9ld3ZTQ/JLaKHO4opyemWZi7Y8MsceAFcWhdmpDKbq8ZZLgghFH3O2Q5zHEPXzwX6nHvNnC4qDNc81zis3E2Kib27VFZ5GCIoyzE4AHrJoO03hrj1HWUgjMkrhEHVj+ges+AqDh1K6vR/QoRHEelzPkBh3NDCObeBbkfCpPSuw8cbiW4ka7mXmry+ih/4cfor7eZ8aDj7P6bJeTLeXKFFT/NIG6oD1nkH9owxgdwq41gVmgUpSgUpSgUpSgUpSgUpSgUpSgUpSgUpSgUpSgUqP1rVxbR7tpdmZUijGN0kjclQZ6d5J7gCe6uXs12gNysiyKsc8MhjljByB3o6k8yjLgg+2gmqjNf0CK8hMUq8sgqwwHRh0ZG7jUnWDQfGdVjuVMjkyXBgvTBFLJMCX3YTgLDjO471YsOXxfdivoHZPsytspZzvnfBmlPefkJ6kXoAPVn2U9L7ZOsjIz7dR1EcNQNxuXCJbrg8gShbBPIdat81xeWqceTZKgxxLeJDuiTnueOQnMpUYJBUbgDjHIELOBitU0wAqJv+1VvHbeUmVTCRlWXzt+eioB6TdeXXkc4wahY7e/v8MSbGA8wAc3TjuJOMRZ9XWgnL++VFLyMqKOrMQoHvNQOmWH+VJeNKreRxn+jxsMC4cZzcSKeqD71SPWak7H4P7ONgzRtO45h52aY59eG837KsgWgwi4HSvVKUClKUClKUClKUClKUClKUClKUClKwaCn3Xaq4ivrheEZbaHgq+wZliLpxC6qOci46gcxyI76s2marFcoJIZFkU8sqc4PqI6g+B51AaBFuudRP33laA/irbw7f0mtep6E0cvlNphLgekvox3C/wBnKByDfJk6ggZyKC3Urh0TVUuoEmTIDg5U8mVlJVkbxVgQfZXdQKUpQVu/HF1OJD0gtnmH48rcEH3KJP8AFXJr+lyRyC6tR/SI1wyfe3EQ5mJ/wu9W6g+2uzO3Vjn/AFliuP8ApTHdj84K6NO1HyiJnICsss0TAdxikZPtAB99B26LrEd3Ck0RyrD2FSOTIw7mByCPCu0iqv2cXg313EvoSJFcgdyyOXik9mTGrY9tWmgqvajsasu+e3BS6Vo5UO5hHJLCQU4iZ2k4G3djIzWl/hEhSL4yORLgDHkpRxIX6bVJGCufv+mOfhVwqm/CVYtwI7hFLNbSb2A68FlKyY9nmt+TQU270N1je6IUTBxcRwR5EMTIwkKKvQltvM9+Tivren3izRpIhysiK6nwcBh+mvmMmvs0QEUD5K8nkARACOTYyS/ccD6atnwZTbtOiUnPDaaP/BIwH2YoLXSlKBSlKBSlKBSlKBSsM2K47DWIZy4ikWTYdrlTuAb5O4cs+ANB20pSgUpSgUpSgUpQmgqeoyNp93JcFGa2uAnHZQWMMsY2LKVHPhsmASM4Kitml9oEuZJYhJG7K2+NkIIkgkwUdcE5KklG8QD31ZmIqra52ZtYt12my1mjBkE4GFBxg8SMeawYciAMnPI5xQbewbl4JZsbY57maaEeqNiACR3birNj8KrNXzns9Ym4RpojdaczncwDDgSlskyRJKOmcnGF6jrnNeZu2d7CsuZbGUQyrFvYsjybuHhwittwOIMkcvMb1UH0ilfOrnt5dxmYE6e/BjEhKyyeeG3eZH8p/N6fhCu6LtbetLwhHYsxi4uRcPtwGC7S2w+dz6fbQS3a3TpSI7i3XdPbNuVeQ4kbebLDz+UvMeKioLTtfgN6DBJ5l2HMkJyrxXMQU5aM81LoCD3EoCK3W3bC+k8n22tv/SEaSPM78lQBjv8Ai/N9IeuofUr25vfJylpbRzTSFoJhITIrWxLHf5mduFYYyQc45UFq7METXN1cLzT4q3Ru5uBvMhXw3yMufwDVmr5zZzzRcOe0Aie6uGiltpOcBmjEgkkR185PuTcxnOByrvi7c3QVWeyVg87W68OcZMis6kBXQcso3MkdKC715dQQQQCCMEHmCD3EVTz8ImwSNJY3KrE/DkZTC4V/N804f8NOnyq2D4R4dxQ216rgAleASQCSASAx5ZBGfCgreq9lJrWeKJZkS1uJzHE20s0G4NIsfPAIJBVc5xyq1fB3AIrVovvori5jkPymWVsOfEoUPvqD7Q9sLe9t1Tg3q8Qq8EqwZxJGeKjIN3n42E4HUA1q7I9tFiFwJILp5nuXkl4cDYG5UVMpnMZKIvmkk9Tk0H0mlVRvhBjXm1pfKPWbdv1HNYPwk2o6pcj228w/VQWylVT+cqyz1nHjwJsD2+bXv+cuw7pXPshn/coLRSqt/OVZfKmz6uBPn6NlY/nEt8cors+y2m/ZQWqtF3epEpaR1RR1ZiFA9pNVpu2E03m2tpKp5ZkuRwY1z37QS7nwAHtqk6rpN7eycSZGdUyS0rrF5q5J4UMYbhg46+c59YoO7tN2xkvZBFax8WENziHEL3G35axjckOflbd2OfKpGy+ER7VVS706W2QYCGNCEHqAVtoHsBNVodspIItlsREnqgtnGSee5p7klifHaTWq0sre6bN1qKKzH/WLcyc/VxJdkY9ygVR9Di+EW1kwEWd3IyIxC+4+8+aB4lsVB2vbC7uZHInsrKJGZQszK8vmkqdy7+XMH1eGRzrhuvgvBAe3ltpR3Ejhj37d8be9R7agJdWe1cxiKxZx04UMM+D+Ew6e4e6g+m2EU10m4airLnBNtHGoz1xvcue8dMV1NqkdrtgTjXEuN2wEyyYYnz5Hc4Rc9NxA9Qqiad2j1KcDiGWGPu4MNujEd+OO4K8vUK6tK1XTrV2Hlt5DITukEpyXYgDc2EZWPvqD6NZzs6gtG0Z71JViPehIrfVesu2tvO6pb8WckgFkjfYoJ5s0jhVAHgSfUKsAoM1F9o9cWzgaUgs2QsaD0pJG5JGviT9malKqfaIh9RskYjZElxdEHpujCRIT7OIx91BF3fZiVo1a4iN7dy5zxHZbW25ZI2qeSrkAYyzHPjUFq+hS2hgjL8dnlVYuLJi1jdssWit9xLBBzy52jI81iRVu/lHLdsUsIxIFOGuZCVt1PeEK85j4LgeNV6+0ySLUkE6jUGa1dij8OKNPjAuY1YFQBjHeTuJoH8jpSS011p9y5yS9wJZCPUFHFCgewCuuDstIo5f5G+rk8vaXrovdHaWGRE0e3RnjZVcPa5VmBAYYXPLOfdXmw0ApFGj6LC7IiqXMlt5zAAFjyzzxnnQRq20xumtxHo+ViWXf5PhCGYrtHP0uWffXXL2VlPpJovh8Sy/aGFE7OOLt5To8ZiMSIIg9thXVixkAJAyRtHTPm1r17s6ZYHji0VYnYYWQPbHYcg/enPcR76CO1fs6beMu0WlNzCqqLcs7u3JY0QPzJPIV40zsxcSWU08EUcM7TuNqFlIhjGx4YGydm6RWzhhnnz54qX07SUGo25NgtkVhuJFAMb8SQcNQ3mchtDsceNWNp49PtOZJSCPmT1Yr3/jMx+lqCm6d2Vkmhjkij0/aRuQ8a/RgTyOfPyGHMHvzmtw7B3fLa1su1zIu26vsK5zllyThjk8+vM1GwdnmZIOJpUzycUzXEgKYlWTe+wedy5unXGNpqabSLYD/AEFP9KH9EtBDad2VvroThZF2rcusga4uAGmiK5k9E7jkLgn1eFSn8idUDF1uFEhUIz+UzsxUEkKSY+gLMceJrl0nQ40EnH0e6ctNI8e3lsiY5RD8aOYGf21jUtHid4DDpN4irMGmBB+Mj2sCo+MPPcVPd061Rvt+wWooI14o2xH4oLdSoI/NZPMHC5eaxHLuJrk0LRdTkWV7afhjyidZN024vJG3DZucRzzTr38uQqROn2ffot/9Dn9E1cWiaPbxo4n0u+ZjNKyFY5eUbMeGvKQcwuAevtNQd57O6333QPqxKB3jGfifbRez2td9z3/2y/b8TXBqOkwNJAYtN1BEEpNwCk+Xj2NhV+MPPfsPd0qQWysR/s7U/Ztu/wBUtBwaNFrd1Ak0V0Cj7sBmQN5rFDn4ogc1PfUmmia1gbrglsd00YGfXjyc8vCozQNNt47eNbix1HijdvZFugvpNjARx3Y6DrXq4tLczwmO11MQhZeMCLzJYheEVy2eoYHGOozVG7UrfVbaGSaWaXbGu5ys8J80ddqm369a649K1ZhlpZiCAV23NunX1nyfn3VG6xZWbwSrFa6nxTG4j3reld5B27gzEYzjqCK3WqWIRQbbVlO0bgPLQM4GQMN681B1zaDqWMpx949EyXsciA/hR8ABwfV9tVjtTNdRyt5Vx4W2KIxC+EyPSK8wJVPrBDrnBBGDUrapbLPMXj1Xg7YuCB5dkHDcQths9duM+NNagsZYJBHHqbSbGMQkW9deJg7CQ+V645mrRBaa9+43Ru0wHMhLx2f3xxz7s/k93Su2TtNbqeHPFqCSdGVruXAPr2ykHHtFdMukae8aj+nxthQQbeaVQwAzgPGSOY+9IqCvtMlcmMTzPCm1ozLb3a8zkbVGx2UAeODnlQc17qECviOMN/ew20h9zx7Q/tK1YU0u6ljHBsbh+XIzssEY/u7aIxrjHec9arJ0SVAWV2LAjAWK7VjhgQQzRADHXr3VKWGpzqzLPdTxgDlKzXxUn2AAg9PSAoO6w+D2VmLXVlcEk+jC1nGgHvfP0YqXTSFtDGsdvqcO+TbGBJZMGdlZsYZmHRWOT6qjtF1aN5HE2r3RCuAgiEo4i7QxPMMwwSy9M+bmpHU7q2ZrfZf3zbbhS+7flF2OOIN0XIgkD2MeVKLTpuoTwpta1vpeZOXNjuHL0fMkUY69R31ZInyAcEZAODjIz3HHLNUE6lZr/tW+9mSen/Rq8acymKMq5kUouHPMuMDDHkOZ69BUHTUDr/Y6G9liklLYjDqyA4WVGKtskxzK7lBx31PUoNcUIQBVAUAYAAAAA7gB0FVPV/8AS0f/ACMn/vSrhVQ11tuqQE99nOPolhP66uCy2Tcq6qjbG5GOtdflQqDfStHlIp5UKCG7XWblYp4lLPbScTYPSkiZSksa+slTkDvKCobTwuqXIcNvtLbYQO6a4YCQMw+TGCOR++J9VXI3IrlsLWGDfwkCcSRpHxnm7Y3N4Zx3UEgBWa0eUinlIoN9MVo8pFBcig34pWnyoU8qFBupWnyoU8qFBupWnykU8pFBupWnykU8pFBupWnykU8pFBtxTFavKRTygUG3FYK5rX5QKeUCg477s7bzfdIUJzkMBsdT3FXXDKfEGujT7RoowjytKRkB2xuK580MR1IGBu78ZrZ5QKz5QKDivYznPP6akQK0NKDXRQKUpQKqva3QbmaeGa3ERMccsbCRmTPEaNhjap6bKtVKClW1jqS8uBa+3jyfw628HUvm9r9Yk/hVcKUFQEWpd9tbfWH/AIVOHqXza3+sP/Cq30oKft1L5pB9ZP8ACpjUfmkH1k/wquFKCnkajn/NIfrP/wAqE6j8zh+s/wDzq4VjFBT92o/MovrI/h1ktqHzKP6yv8OrhWMUFP36j8yj+sr+5WOJqPzFPrKfuVccVnFBTeLqPzFPddJ+tKcbUPmK/Wk/cq5YrGKCnG41D5gD7LqP9a0FxqHzAfWov3auOKzQU3ym/wDmH/6Yf2V6FzffMD9Zh/ZVvxWaCn+U33+7z9ZgrIub3vsH91xbn9Yq30xQVHym9+YP9Yt/3qwbu8/3fL+ftv36t2KzQVIXV38wl/PW379Bd3fzCb87a/xKtuKUFS8ru/mE3521/iVgXt18wn/OWv8AFq3UxQVW2ublnVWs5owTguz25VfEhZCSPYO+rSKYrNApSlApSlApSlApSlApSlApSlApSlApSlApSlApSlApSlApSlApSlApSlApSlApSlB//9k=" id="192" name="Google Shape;192;p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MQERQUEhIUFBUVFBQVFBUYFxQUFxUWFBgXFBcUFBUXHCYeGBojHBUUHy8gIycpLCwtFR4xNTAqNSYrLikBCQoKDgwNDw8NDykYFBgpKSkpKSkpKSkpKSkpKSkpKSkpKSkpKSkpKSkpKSkpKSkpKSkpKSkpKSkpKSkpKSkpKf/AABEIAMUA/wMBIgACEQEDEQH/xAAbAAEAAgMBAQAAAAAAAAAAAAAABQYBAwQCB//EAE4QAAIBAwIDAwYHCwcNAQAAAAECAwAEEQUSEyExBkFhFCIyUXGBByNSVJGUoTNCYnKCk7HB0dLTFhckRFNzkhU0NUNFVWN0g6Kys+Ok/8QAFgEBAQEAAAAAAAAAAAAAAAAAAAEC/8QAFhEBAQEAAAAAAAAAAAAAAAAAABEB/9oADAMBAAIRAxEAPwD7jSlKBSlKBSlKBSlKBWCaya+Oatr3ls8vGnZESR444QzrgI23JVDl2bGc8+uBQfYgazXzHsPqksF6sLtLwJ1cQpIxYo8YDZw2SoYb8LnuHKvp1ApXlnA5k4A76j7rtHbRKzPcRAKCT56k4HgDk+6gkqVUF7bzSDdDp1y6H0WLRR7h3HBYke+s/wAsboddLn90sLfZmgt1KqaduyOUlhfJ48MOP+xjXQPhAtB6ZnT8e3uF+k7MUFkpVfi7fae39biH4x2H6GAr23bqwH9cg/xqaCdpVdb4QtP7rlW8EDyH6EU1yzduWb/NrK6n9TFeAn0y4P2UFspVO/y7qh87yS2A+QZyW9m4DbmvI7a3akCTS5snPOORJBy8cYHvNBc6VVE7egfdLK9j8eCXH0oTW3+cOz72mB+Sbe43fRsoLNSqq/b1T9ys72XxEJQfS5Faj2uvG+56ZIPGSaKP6RzNBb6VURqepv8AeWcP4zSykf4cCpHQxd72NxPHINvJI4jGAc9dxYk8u7xoJ2lKUClKUClKUClKUClKUA18w1m18m1GUDkswFwvtPxco/xKD+XX0+qZ8JVliOG5HWGQK/8AdTYRs+AbYfdQVztFuRUnT04XSZfHhnJHvXIq2fzgRP8A5vDc3OMZMUeUBPPbvYgEjwzUAq8SIg8+RB/XWzshrUUNrw55o4vJ5Hh89lXK+nGRnr5rd3yao49d1hrqbN3aXq2yY2QrGSJGPV5yG54PIKOXeTzrXDf6SOT23D8HtWz9IUmrOvbawX+sBvxUlb6CqV0fy9tfvfKH/Ft7g/bsoI7QNJ0yclrWNN0ZViVWaIqcnHXbnoaszWZqKXturfc7S+c/8u6j3lyAK7dO1K5mbzrTgR+uSVWcjuxGgOPew99QbTamsGI1KAVgoKCFltFb0kVvaob9NeVsIx0jQexFH6qmjCKcAUEXHb46AD2AD9FbBbk1IiMV620Eb5IaG1NSWKYoIrgGmxvGpTYKxwxQRfCJr0LY1JiMVnaKDgWzNb4bbac10YrNApSlApSlApSlApSlApSlAri1rTRcwSwt0kjZPZuGAfcefurtpQfKezdwxQK/pDKOPU8ZKN9q/bXV2fhji1Ub0VuPEyqSoJWSLDjaT0ym7p8moawu28suWIwJZ5njPcwSQxPj2ED6aku0JZES4j9OB1mX8g+cPeu4VofUVWs4rXa3CyIrocq6hlPrVhkH6DW2sjGKzSlApSlApSlApSlApSlApSlApSlApSlApSlApSlApSlApSlApSlArm1C7EMTyN0RGc+xAWP6K6aq/wAI8xFi8Y6zyRQe6V1Vv+3dQfNTZPGYJc/c7WKaYfJ8tnkPuwJFPuq2xjiRYPsNb7fTknvNQix5hgtbc+HmOfsBH0VE9nLhim1/TUmOQfhxnY32jPvrQtHwcXubTgsfOtpGh9qjzoz/AIGA/Jq1bxXzG11GSyvTw4jKLmPbw1ZUJkhBZSC3InZuGOpqV0z4R7eVtsm+BwdpEowob5JccgeR9Lb0rIvdK4o73lXvyyg6qVpiuM1uoFKUoFKVqlnAoNteDIKjLrWVjBLMFHrJAH0moJu2tsTyuYcZ+Wv7aC38YU4wqsW/ae2f0bmEn1cRP1mpCO4Deiyt7CD+igluOKzxhUZz8axuNBKiQV6DVEiU112Mmc5oOylKUClKUClKUClKUClKUCq38IGnyTWZMSlnikinVR1bhMGKjxxmrJWDQUfsLeLcyXlwgO2W4QLkYOI4UHPx841G65beTajIB6M6rcL+N9zlH0hG/Kqc+DpM2pk/tZ7mX1Z3SsAfoUV4+Eiz+JiuB1t5RuP/AApfi39wJRvyauCu9qEYQiaMlZISJUI5kFM5wDy9EtXHrguEeCVoEkknCossfOG9RgCIriFvQk24IIz6Jx0yJ2E8SPB51D6RrEYSGC5eSA2FwOFcBd8bK28LHLyITMbbcnuGaC1dkmge0RrYMseW+LZmZomz50RyTjB6DpjB76l6pWodobW1vRPbzxvDcMEu4kOcN97cqPX1DY6/lVZuyN21xAHc7m4s6FhjDCOaRFIxyI2hR7AKCZtEOakK8Rx4r3UClYzQtQaribaKqmu6+yukMKcW4l+5p0VVHWSUj0UH24NSParWltoS5G5iQkcY6ySNyVB7T9max2S7OG2QvMQ9zL508nXn3Rp6kXkABy5ZoOXT+wMRIlvD5VN3l/uSd+2OLoAPHJqcXQLYdLeH82n7K7xSgjLnszaSDD20Le2NP2VGy/Bxpzf1VVPrRnT/AMWFWWlBVl+D6BPuU13F+JO/6GzXpuyU49DUrkfjrBL+lAas9KCqtoOoL6N7C/8AeWwH2xuKJHqkZzsspfY88RP0hhVqpQYWs0pQKUpQKUpQKUpQKUpQK8SpuBHrBH08q90oKZ8Ht4I4jZyebPako6nkWTcSkq+tWBHP9tSGr9kPKt4murhonziEGNEUnp6ChmCnmAxPMc81u7R9l1utro5huI/uM6+kvftYffoe9T41yaR2ndZFtb5BDcEeYw+5XGOW6Ju4/gHB58vVQVPs1O2za/poWjcfhxko3/jn317i05DqEcchIiuChZQQA8toTLErgg5Ujdy/BFbtcg8n1GTHJbhVnX8cYilH/rb8o1zdobgloVhBe5EkcsUajLeYwJLHoqY3Ak+uqLX29uo47OSMoHknBhgjAG55ZPNXaPAkMT3Y9ld3ZTQ/JLaKHO4opyemWZi7Y8MsceAFcWhdmpDKbq8ZZLgghFH3O2Q5zHEPXzwX6nHvNnC4qDNc81zis3E2Kib27VFZ5GCIoyzE4AHrJoO03hrj1HWUgjMkrhEHVj+ges+AqDh1K6vR/QoRHEelzPkBh3NDCObeBbkfCpPSuw8cbiW4ka7mXmry+ih/4cfor7eZ8aDj7P6bJeTLeXKFFT/NIG6oD1nkH9owxgdwq41gVmgUpSgUpSgUpSgUpSgUpSgUpSgUpSgUpSgUpSgUqP1rVxbR7tpdmZUijGN0kjclQZ6d5J7gCe6uXs12gNysiyKsc8MhjljByB3o6k8yjLgg+2gmqjNf0CK8hMUq8sgqwwHRh0ZG7jUnWDQfGdVjuVMjkyXBgvTBFLJMCX3YTgLDjO471YsOXxfdivoHZPsytspZzvnfBmlPefkJ6kXoAPVn2U9L7ZOsjIz7dR1EcNQNxuXCJbrg8gShbBPIdat81xeWqceTZKgxxLeJDuiTnueOQnMpUYJBUbgDjHIELOBitU0wAqJv+1VvHbeUmVTCRlWXzt+eioB6TdeXXkc4wahY7e/v8MSbGA8wAc3TjuJOMRZ9XWgnL++VFLyMqKOrMQoHvNQOmWH+VJeNKreRxn+jxsMC4cZzcSKeqD71SPWak7H4P7ONgzRtO45h52aY59eG837KsgWgwi4HSvVKUClKUClKUClKUClKUClKUClKUClKwaCn3Xaq4ivrheEZbaHgq+wZliLpxC6qOci46gcxyI76s2marFcoJIZFkU8sqc4PqI6g+B51AaBFuudRP33laA/irbw7f0mtep6E0cvlNphLgekvox3C/wBnKByDfJk6ggZyKC3Urh0TVUuoEmTIDg5U8mVlJVkbxVgQfZXdQKUpQVu/HF1OJD0gtnmH48rcEH3KJP8AFXJr+lyRyC6tR/SI1wyfe3EQ5mJ/wu9W6g+2uzO3Vjn/AFliuP8ApTHdj84K6NO1HyiJnICsss0TAdxikZPtAB99B26LrEd3Ck0RyrD2FSOTIw7mByCPCu0iqv2cXg313EvoSJFcgdyyOXik9mTGrY9tWmgqvajsasu+e3BS6Vo5UO5hHJLCQU4iZ2k4G3djIzWl/hEhSL4yORLgDHkpRxIX6bVJGCufv+mOfhVwqm/CVYtwI7hFLNbSb2A68FlKyY9nmt+TQU270N1je6IUTBxcRwR5EMTIwkKKvQltvM9+Tivren3izRpIhysiK6nwcBh+mvmMmvs0QEUD5K8nkARACOTYyS/ccD6atnwZTbtOiUnPDaaP/BIwH2YoLXSlKBSlKBSlKBSlKBSsM2K47DWIZy4ikWTYdrlTuAb5O4cs+ANB20pSgUpSgUpSgUpQmgqeoyNp93JcFGa2uAnHZQWMMsY2LKVHPhsmASM4Kitml9oEuZJYhJG7K2+NkIIkgkwUdcE5KklG8QD31ZmIqra52ZtYt12my1mjBkE4GFBxg8SMeawYciAMnPI5xQbewbl4JZsbY57maaEeqNiACR3birNj8KrNXzns9Ym4RpojdaczncwDDgSlskyRJKOmcnGF6jrnNeZu2d7CsuZbGUQyrFvYsjybuHhwittwOIMkcvMb1UH0ilfOrnt5dxmYE6e/BjEhKyyeeG3eZH8p/N6fhCu6LtbetLwhHYsxi4uRcPtwGC7S2w+dz6fbQS3a3TpSI7i3XdPbNuVeQ4kbebLDz+UvMeKioLTtfgN6DBJ5l2HMkJyrxXMQU5aM81LoCD3EoCK3W3bC+k8n22tv/SEaSPM78lQBjv8Ai/N9IeuofUr25vfJylpbRzTSFoJhITIrWxLHf5mduFYYyQc45UFq7METXN1cLzT4q3Ru5uBvMhXw3yMufwDVmr5zZzzRcOe0Aie6uGiltpOcBmjEgkkR185PuTcxnOByrvi7c3QVWeyVg87W68OcZMis6kBXQcso3MkdKC715dQQQQCCMEHmCD3EVTz8ImwSNJY3KrE/DkZTC4V/N804f8NOnyq2D4R4dxQ216rgAleASQCSASAx5ZBGfCgreq9lJrWeKJZkS1uJzHE20s0G4NIsfPAIJBVc5xyq1fB3AIrVovvori5jkPymWVsOfEoUPvqD7Q9sLe9t1Tg3q8Qq8EqwZxJGeKjIN3n42E4HUA1q7I9tFiFwJILp5nuXkl4cDYG5UVMpnMZKIvmkk9Tk0H0mlVRvhBjXm1pfKPWbdv1HNYPwk2o6pcj228w/VQWylVT+cqyz1nHjwJsD2+bXv+cuw7pXPshn/coLRSqt/OVZfKmz6uBPn6NlY/nEt8cors+y2m/ZQWqtF3epEpaR1RR1ZiFA9pNVpu2E03m2tpKp5ZkuRwY1z37QS7nwAHtqk6rpN7eycSZGdUyS0rrF5q5J4UMYbhg46+c59YoO7tN2xkvZBFax8WENziHEL3G35axjckOflbd2OfKpGy+ER7VVS706W2QYCGNCEHqAVtoHsBNVodspIItlsREnqgtnGSee5p7klifHaTWq0sre6bN1qKKzH/WLcyc/VxJdkY9ygVR9Di+EW1kwEWd3IyIxC+4+8+aB4lsVB2vbC7uZHInsrKJGZQszK8vmkqdy7+XMH1eGRzrhuvgvBAe3ltpR3Ejhj37d8be9R7agJdWe1cxiKxZx04UMM+D+Ew6e4e6g+m2EU10m4airLnBNtHGoz1xvcue8dMV1NqkdrtgTjXEuN2wEyyYYnz5Hc4Rc9NxA9Qqiad2j1KcDiGWGPu4MNujEd+OO4K8vUK6tK1XTrV2Hlt5DITukEpyXYgDc2EZWPvqD6NZzs6gtG0Z71JViPehIrfVesu2tvO6pb8WckgFkjfYoJ5s0jhVAHgSfUKsAoM1F9o9cWzgaUgs2QsaD0pJG5JGviT9malKqfaIh9RskYjZElxdEHpujCRIT7OIx91BF3fZiVo1a4iN7dy5zxHZbW25ZI2qeSrkAYyzHPjUFq+hS2hgjL8dnlVYuLJi1jdssWit9xLBBzy52jI81iRVu/lHLdsUsIxIFOGuZCVt1PeEK85j4LgeNV6+0ySLUkE6jUGa1dij8OKNPjAuY1YFQBjHeTuJoH8jpSS011p9y5yS9wJZCPUFHFCgewCuuDstIo5f5G+rk8vaXrovdHaWGRE0e3RnjZVcPa5VmBAYYXPLOfdXmw0ApFGj6LC7IiqXMlt5zAAFjyzzxnnQRq20xumtxHo+ViWXf5PhCGYrtHP0uWffXXL2VlPpJovh8Sy/aGFE7OOLt5To8ZiMSIIg9thXVixkAJAyRtHTPm1r17s6ZYHji0VYnYYWQPbHYcg/enPcR76CO1fs6beMu0WlNzCqqLcs7u3JY0QPzJPIV40zsxcSWU08EUcM7TuNqFlIhjGx4YGydm6RWzhhnnz54qX07SUGo25NgtkVhuJFAMb8SQcNQ3mchtDsceNWNp49PtOZJSCPmT1Yr3/jMx+lqCm6d2Vkmhjkij0/aRuQ8a/RgTyOfPyGHMHvzmtw7B3fLa1su1zIu26vsK5zllyThjk8+vM1GwdnmZIOJpUzycUzXEgKYlWTe+wedy5unXGNpqabSLYD/AEFP9KH9EtBDad2VvroThZF2rcusga4uAGmiK5k9E7jkLgn1eFSn8idUDF1uFEhUIz+UzsxUEkKSY+gLMceJrl0nQ40EnH0e6ctNI8e3lsiY5RD8aOYGf21jUtHid4DDpN4irMGmBB+Mj2sCo+MPPcVPd061Rvt+wWooI14o2xH4oLdSoI/NZPMHC5eaxHLuJrk0LRdTkWV7afhjyidZN024vJG3DZucRzzTr38uQqROn2ffot/9Dn9E1cWiaPbxo4n0u+ZjNKyFY5eUbMeGvKQcwuAevtNQd57O6333QPqxKB3jGfifbRez2td9z3/2y/b8TXBqOkwNJAYtN1BEEpNwCk+Xj2NhV+MPPfsPd0qQWysR/s7U/Ztu/wBUtBwaNFrd1Ak0V0Cj7sBmQN5rFDn4ogc1PfUmmia1gbrglsd00YGfXjyc8vCozQNNt47eNbix1HijdvZFugvpNjARx3Y6DrXq4tLczwmO11MQhZeMCLzJYheEVy2eoYHGOozVG7UrfVbaGSaWaXbGu5ys8J80ddqm369a649K1ZhlpZiCAV23NunX1nyfn3VG6xZWbwSrFa6nxTG4j3reld5B27gzEYzjqCK3WqWIRQbbVlO0bgPLQM4GQMN681B1zaDqWMpx949EyXsciA/hR8ABwfV9tVjtTNdRyt5Vx4W2KIxC+EyPSK8wJVPrBDrnBBGDUrapbLPMXj1Xg7YuCB5dkHDcQths9duM+NNagsZYJBHHqbSbGMQkW9deJg7CQ+V645mrRBaa9+43Ru0wHMhLx2f3xxz7s/k93Su2TtNbqeHPFqCSdGVruXAPr2ykHHtFdMukae8aj+nxthQQbeaVQwAzgPGSOY+9IqCvtMlcmMTzPCm1ozLb3a8zkbVGx2UAeODnlQc17qECviOMN/ew20h9zx7Q/tK1YU0u6ljHBsbh+XIzssEY/u7aIxrjHec9arJ0SVAWV2LAjAWK7VjhgQQzRADHXr3VKWGpzqzLPdTxgDlKzXxUn2AAg9PSAoO6w+D2VmLXVlcEk+jC1nGgHvfP0YqXTSFtDGsdvqcO+TbGBJZMGdlZsYZmHRWOT6qjtF1aN5HE2r3RCuAgiEo4i7QxPMMwwSy9M+bmpHU7q2ZrfZf3zbbhS+7flF2OOIN0XIgkD2MeVKLTpuoTwpta1vpeZOXNjuHL0fMkUY69R31ZInyAcEZAODjIz3HHLNUE6lZr/tW+9mSen/Rq8acymKMq5kUouHPMuMDDHkOZ69BUHTUDr/Y6G9liklLYjDqyA4WVGKtskxzK7lBx31PUoNcUIQBVAUAYAAAAA7gB0FVPV/8AS0f/ACMn/vSrhVQ11tuqQE99nOPolhP66uCy2Tcq6qjbG5GOtdflQqDfStHlIp5UKCG7XWblYp4lLPbScTYPSkiZSksa+slTkDvKCobTwuqXIcNvtLbYQO6a4YCQMw+TGCOR++J9VXI3IrlsLWGDfwkCcSRpHxnm7Y3N4Zx3UEgBWa0eUinlIoN9MVo8pFBcig34pWnyoU8qFBupWnyoU8qFBupWnykU8pFBupWnykU8pFBupWnykU8pFBtxTFavKRTygUG3FYK5rX5QKeUCg477s7bzfdIUJzkMBsdT3FXXDKfEGujT7RoowjytKRkB2xuK580MR1IGBu78ZrZ5QKz5QKDivYznPP6akQK0NKDXRQKUpQKqva3QbmaeGa3ERMccsbCRmTPEaNhjap6bKtVKClW1jqS8uBa+3jyfw628HUvm9r9Yk/hVcKUFQEWpd9tbfWH/AIVOHqXza3+sP/Cq30oKft1L5pB9ZP8ACpjUfmkH1k/wquFKCnkajn/NIfrP/wAqE6j8zh+s/wDzq4VjFBT92o/MovrI/h1ktqHzKP6yv8OrhWMUFP36j8yj+sr+5WOJqPzFPrKfuVccVnFBTeLqPzFPddJ+tKcbUPmK/Wk/cq5YrGKCnG41D5gD7LqP9a0FxqHzAfWov3auOKzQU3ym/wDmH/6Yf2V6FzffMD9Zh/ZVvxWaCn+U33+7z9ZgrIub3vsH91xbn9Yq30xQVHym9+YP9Yt/3qwbu8/3fL+ftv36t2KzQVIXV38wl/PW379Bd3fzCb87a/xKtuKUFS8ru/mE3521/iVgXt18wn/OWv8AFq3UxQVW2ublnVWs5owTguz25VfEhZCSPYO+rSKYrNApSlApSlApSlApSlApSlApSlApSlApSlApSlApSlApSlApSlApSlApSlApSlApSlB//9k=" id="193" name="Google Shape;193;p13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MQERQUEhIUFBUVFBQVFBUYFxQUFxUWFBgXFBcUFBUXHCYeGBojHBUUHy8gIycpLCwtFR4xNTAqNSYrLikBCQoKDgwNDw8NDykYFBgpKSkpKSkpKSkpKSkpKSkpKSkpKSkpKSkpKSkpKSkpKSkpKSkpKSkpKSkpKSkpKSkpKf/AABEIAMUA/wMBIgACEQEDEQH/xAAbAAEAAgMBAQAAAAAAAAAAAAAABQYBAwQCB//EAE4QAAIBAwIDAwYHCwcNAQAAAAECAwAEEQUSEyExBkFhFCIyUXGBByNSVJGUoTNCYnKCk7HB0dLTFhckRFNzkhU0NUNFVWN0g6Kys+Ok/8QAFgEBAQEAAAAAAAAAAAAAAAAAAAEC/8QAFhEBAQEAAAAAAAAAAAAAAAAAABEB/9oADAMBAAIRAxEAPwD7jSlKBSlKBSlKBSlKBWCaya+Oatr3ls8vGnZESR444QzrgI23JVDl2bGc8+uBQfYgazXzHsPqksF6sLtLwJ1cQpIxYo8YDZw2SoYb8LnuHKvp1ApXlnA5k4A76j7rtHbRKzPcRAKCT56k4HgDk+6gkqVUF7bzSDdDp1y6H0WLRR7h3HBYke+s/wAsboddLn90sLfZmgt1KqaduyOUlhfJ48MOP+xjXQPhAtB6ZnT8e3uF+k7MUFkpVfi7fae39biH4x2H6GAr23bqwH9cg/xqaCdpVdb4QtP7rlW8EDyH6EU1yzduWb/NrK6n9TFeAn0y4P2UFspVO/y7qh87yS2A+QZyW9m4DbmvI7a3akCTS5snPOORJBy8cYHvNBc6VVE7egfdLK9j8eCXH0oTW3+cOz72mB+Sbe43fRsoLNSqq/b1T9ys72XxEJQfS5Faj2uvG+56ZIPGSaKP6RzNBb6VURqepv8AeWcP4zSykf4cCpHQxd72NxPHINvJI4jGAc9dxYk8u7xoJ2lKUClKUClKUClKUClKUA18w1m18m1GUDkswFwvtPxco/xKD+XX0+qZ8JVliOG5HWGQK/8AdTYRs+AbYfdQVztFuRUnT04XSZfHhnJHvXIq2fzgRP8A5vDc3OMZMUeUBPPbvYgEjwzUAq8SIg8+RB/XWzshrUUNrw55o4vJ5Hh89lXK+nGRnr5rd3yao49d1hrqbN3aXq2yY2QrGSJGPV5yG54PIKOXeTzrXDf6SOT23D8HtWz9IUmrOvbawX+sBvxUlb6CqV0fy9tfvfKH/Ft7g/bsoI7QNJ0yclrWNN0ZViVWaIqcnHXbnoaszWZqKXturfc7S+c/8u6j3lyAK7dO1K5mbzrTgR+uSVWcjuxGgOPew99QbTamsGI1KAVgoKCFltFb0kVvaob9NeVsIx0jQexFH6qmjCKcAUEXHb46AD2AD9FbBbk1IiMV620Eb5IaG1NSWKYoIrgGmxvGpTYKxwxQRfCJr0LY1JiMVnaKDgWzNb4bbac10YrNApSlApSlApSlApSlApSlAri1rTRcwSwt0kjZPZuGAfcefurtpQfKezdwxQK/pDKOPU8ZKN9q/bXV2fhji1Ub0VuPEyqSoJWSLDjaT0ym7p8moawu28suWIwJZ5njPcwSQxPj2ED6aku0JZES4j9OB1mX8g+cPeu4VofUVWs4rXa3CyIrocq6hlPrVhkH6DW2sjGKzSlApSlApSlApSlApSlApSlApSlApSlApSlApSlApSlApSlApSlArm1C7EMTyN0RGc+xAWP6K6aq/wAI8xFi8Y6zyRQe6V1Vv+3dQfNTZPGYJc/c7WKaYfJ8tnkPuwJFPuq2xjiRYPsNb7fTknvNQix5hgtbc+HmOfsBH0VE9nLhim1/TUmOQfhxnY32jPvrQtHwcXubTgsfOtpGh9qjzoz/AIGA/Jq1bxXzG11GSyvTw4jKLmPbw1ZUJkhBZSC3InZuGOpqV0z4R7eVtsm+BwdpEowob5JccgeR9Lb0rIvdK4o73lXvyyg6qVpiuM1uoFKUoFKVqlnAoNteDIKjLrWVjBLMFHrJAH0moJu2tsTyuYcZ+Wv7aC38YU4wqsW/ae2f0bmEn1cRP1mpCO4Deiyt7CD+igluOKzxhUZz8axuNBKiQV6DVEiU112Mmc5oOylKUClKUClKUClKUClKUCq38IGnyTWZMSlnikinVR1bhMGKjxxmrJWDQUfsLeLcyXlwgO2W4QLkYOI4UHPx841G65beTajIB6M6rcL+N9zlH0hG/Kqc+DpM2pk/tZ7mX1Z3SsAfoUV4+Eiz+JiuB1t5RuP/AApfi39wJRvyauCu9qEYQiaMlZISJUI5kFM5wDy9EtXHrguEeCVoEkknCossfOG9RgCIriFvQk24IIz6Jx0yJ2E8SPB51D6RrEYSGC5eSA2FwOFcBd8bK28LHLyITMbbcnuGaC1dkmge0RrYMseW+LZmZomz50RyTjB6DpjB76l6pWodobW1vRPbzxvDcMEu4kOcN97cqPX1DY6/lVZuyN21xAHc7m4s6FhjDCOaRFIxyI2hR7AKCZtEOakK8Rx4r3UClYzQtQaribaKqmu6+yukMKcW4l+5p0VVHWSUj0UH24NSParWltoS5G5iQkcY6ySNyVB7T9max2S7OG2QvMQ9zL508nXn3Rp6kXkABy5ZoOXT+wMRIlvD5VN3l/uSd+2OLoAPHJqcXQLYdLeH82n7K7xSgjLnszaSDD20Le2NP2VGy/Bxpzf1VVPrRnT/AMWFWWlBVl+D6BPuU13F+JO/6GzXpuyU49DUrkfjrBL+lAas9KCqtoOoL6N7C/8AeWwH2xuKJHqkZzsspfY88RP0hhVqpQYWs0pQKUpQKUpQKUpQKUpQK8SpuBHrBH08q90oKZ8Ht4I4jZyebPako6nkWTcSkq+tWBHP9tSGr9kPKt4murhonziEGNEUnp6ChmCnmAxPMc81u7R9l1utro5huI/uM6+kvftYffoe9T41yaR2ndZFtb5BDcEeYw+5XGOW6Ju4/gHB58vVQVPs1O2za/poWjcfhxko3/jn317i05DqEcchIiuChZQQA8toTLErgg5Ujdy/BFbtcg8n1GTHJbhVnX8cYilH/rb8o1zdobgloVhBe5EkcsUajLeYwJLHoqY3Ak+uqLX29uo47OSMoHknBhgjAG55ZPNXaPAkMT3Y9ld3ZTQ/JLaKHO4opyemWZi7Y8MsceAFcWhdmpDKbq8ZZLgghFH3O2Q5zHEPXzwX6nHvNnC4qDNc81zis3E2Kib27VFZ5GCIoyzE4AHrJoO03hrj1HWUgjMkrhEHVj+ges+AqDh1K6vR/QoRHEelzPkBh3NDCObeBbkfCpPSuw8cbiW4ka7mXmry+ih/4cfor7eZ8aDj7P6bJeTLeXKFFT/NIG6oD1nkH9owxgdwq41gVmgUpSgUpSgUpSgUpSgUpSgUpSgUpSgUpSgUpSgUqP1rVxbR7tpdmZUijGN0kjclQZ6d5J7gCe6uXs12gNysiyKsc8MhjljByB3o6k8yjLgg+2gmqjNf0CK8hMUq8sgqwwHRh0ZG7jUnWDQfGdVjuVMjkyXBgvTBFLJMCX3YTgLDjO471YsOXxfdivoHZPsytspZzvnfBmlPefkJ6kXoAPVn2U9L7ZOsjIz7dR1EcNQNxuXCJbrg8gShbBPIdat81xeWqceTZKgxxLeJDuiTnueOQnMpUYJBUbgDjHIELOBitU0wAqJv+1VvHbeUmVTCRlWXzt+eioB6TdeXXkc4wahY7e/v8MSbGA8wAc3TjuJOMRZ9XWgnL++VFLyMqKOrMQoHvNQOmWH+VJeNKreRxn+jxsMC4cZzcSKeqD71SPWak7H4P7ONgzRtO45h52aY59eG837KsgWgwi4HSvVKUClKUClKUClKUClKUClKUClKUClKwaCn3Xaq4ivrheEZbaHgq+wZliLpxC6qOci46gcxyI76s2marFcoJIZFkU8sqc4PqI6g+B51AaBFuudRP33laA/irbw7f0mtep6E0cvlNphLgekvox3C/wBnKByDfJk6ggZyKC3Urh0TVUuoEmTIDg5U8mVlJVkbxVgQfZXdQKUpQVu/HF1OJD0gtnmH48rcEH3KJP8AFXJr+lyRyC6tR/SI1wyfe3EQ5mJ/wu9W6g+2uzO3Vjn/AFliuP8ApTHdj84K6NO1HyiJnICsss0TAdxikZPtAB99B26LrEd3Ck0RyrD2FSOTIw7mByCPCu0iqv2cXg313EvoSJFcgdyyOXik9mTGrY9tWmgqvajsasu+e3BS6Vo5UO5hHJLCQU4iZ2k4G3djIzWl/hEhSL4yORLgDHkpRxIX6bVJGCufv+mOfhVwqm/CVYtwI7hFLNbSb2A68FlKyY9nmt+TQU270N1je6IUTBxcRwR5EMTIwkKKvQltvM9+Tivren3izRpIhysiK6nwcBh+mvmMmvs0QEUD5K8nkARACOTYyS/ccD6atnwZTbtOiUnPDaaP/BIwH2YoLXSlKBSlKBSlKBSlKBSsM2K47DWIZy4ikWTYdrlTuAb5O4cs+ANB20pSgUpSgUpSgUpQmgqeoyNp93JcFGa2uAnHZQWMMsY2LKVHPhsmASM4Kitml9oEuZJYhJG7K2+NkIIkgkwUdcE5KklG8QD31ZmIqra52ZtYt12my1mjBkE4GFBxg8SMeawYciAMnPI5xQbewbl4JZsbY57maaEeqNiACR3birNj8KrNXzns9Ym4RpojdaczncwDDgSlskyRJKOmcnGF6jrnNeZu2d7CsuZbGUQyrFvYsjybuHhwittwOIMkcvMb1UH0ilfOrnt5dxmYE6e/BjEhKyyeeG3eZH8p/N6fhCu6LtbetLwhHYsxi4uRcPtwGC7S2w+dz6fbQS3a3TpSI7i3XdPbNuVeQ4kbebLDz+UvMeKioLTtfgN6DBJ5l2HMkJyrxXMQU5aM81LoCD3EoCK3W3bC+k8n22tv/SEaSPM78lQBjv8Ai/N9IeuofUr25vfJylpbRzTSFoJhITIrWxLHf5mduFYYyQc45UFq7METXN1cLzT4q3Ru5uBvMhXw3yMufwDVmr5zZzzRcOe0Aie6uGiltpOcBmjEgkkR185PuTcxnOByrvi7c3QVWeyVg87W68OcZMis6kBXQcso3MkdKC715dQQQQCCMEHmCD3EVTz8ImwSNJY3KrE/DkZTC4V/N804f8NOnyq2D4R4dxQ216rgAleASQCSASAx5ZBGfCgreq9lJrWeKJZkS1uJzHE20s0G4NIsfPAIJBVc5xyq1fB3AIrVovvori5jkPymWVsOfEoUPvqD7Q9sLe9t1Tg3q8Qq8EqwZxJGeKjIN3n42E4HUA1q7I9tFiFwJILp5nuXkl4cDYG5UVMpnMZKIvmkk9Tk0H0mlVRvhBjXm1pfKPWbdv1HNYPwk2o6pcj228w/VQWylVT+cqyz1nHjwJsD2+bXv+cuw7pXPshn/coLRSqt/OVZfKmz6uBPn6NlY/nEt8cors+y2m/ZQWqtF3epEpaR1RR1ZiFA9pNVpu2E03m2tpKp5ZkuRwY1z37QS7nwAHtqk6rpN7eycSZGdUyS0rrF5q5J4UMYbhg46+c59YoO7tN2xkvZBFax8WENziHEL3G35axjckOflbd2OfKpGy+ER7VVS706W2QYCGNCEHqAVtoHsBNVodspIItlsREnqgtnGSee5p7klifHaTWq0sre6bN1qKKzH/WLcyc/VxJdkY9ygVR9Di+EW1kwEWd3IyIxC+4+8+aB4lsVB2vbC7uZHInsrKJGZQszK8vmkqdy7+XMH1eGRzrhuvgvBAe3ltpR3Ejhj37d8be9R7agJdWe1cxiKxZx04UMM+D+Ew6e4e6g+m2EU10m4airLnBNtHGoz1xvcue8dMV1NqkdrtgTjXEuN2wEyyYYnz5Hc4Rc9NxA9Qqiad2j1KcDiGWGPu4MNujEd+OO4K8vUK6tK1XTrV2Hlt5DITukEpyXYgDc2EZWPvqD6NZzs6gtG0Z71JViPehIrfVesu2tvO6pb8WckgFkjfYoJ5s0jhVAHgSfUKsAoM1F9o9cWzgaUgs2QsaD0pJG5JGviT9malKqfaIh9RskYjZElxdEHpujCRIT7OIx91BF3fZiVo1a4iN7dy5zxHZbW25ZI2qeSrkAYyzHPjUFq+hS2hgjL8dnlVYuLJi1jdssWit9xLBBzy52jI81iRVu/lHLdsUsIxIFOGuZCVt1PeEK85j4LgeNV6+0ySLUkE6jUGa1dij8OKNPjAuY1YFQBjHeTuJoH8jpSS011p9y5yS9wJZCPUFHFCgewCuuDstIo5f5G+rk8vaXrovdHaWGRE0e3RnjZVcPa5VmBAYYXPLOfdXmw0ApFGj6LC7IiqXMlt5zAAFjyzzxnnQRq20xumtxHo+ViWXf5PhCGYrtHP0uWffXXL2VlPpJovh8Sy/aGFE7OOLt5To8ZiMSIIg9thXVixkAJAyRtHTPm1r17s6ZYHji0VYnYYWQPbHYcg/enPcR76CO1fs6beMu0WlNzCqqLcs7u3JY0QPzJPIV40zsxcSWU08EUcM7TuNqFlIhjGx4YGydm6RWzhhnnz54qX07SUGo25NgtkVhuJFAMb8SQcNQ3mchtDsceNWNp49PtOZJSCPmT1Yr3/jMx+lqCm6d2Vkmhjkij0/aRuQ8a/RgTyOfPyGHMHvzmtw7B3fLa1su1zIu26vsK5zllyThjk8+vM1GwdnmZIOJpUzycUzXEgKYlWTe+wedy5unXGNpqabSLYD/AEFP9KH9EtBDad2VvroThZF2rcusga4uAGmiK5k9E7jkLgn1eFSn8idUDF1uFEhUIz+UzsxUEkKSY+gLMceJrl0nQ40EnH0e6ctNI8e3lsiY5RD8aOYGf21jUtHid4DDpN4irMGmBB+Mj2sCo+MPPcVPd061Rvt+wWooI14o2xH4oLdSoI/NZPMHC5eaxHLuJrk0LRdTkWV7afhjyidZN024vJG3DZucRzzTr38uQqROn2ffot/9Dn9E1cWiaPbxo4n0u+ZjNKyFY5eUbMeGvKQcwuAevtNQd57O6333QPqxKB3jGfifbRez2td9z3/2y/b8TXBqOkwNJAYtN1BEEpNwCk+Xj2NhV+MPPfsPd0qQWysR/s7U/Ztu/wBUtBwaNFrd1Ak0V0Cj7sBmQN5rFDn4ogc1PfUmmia1gbrglsd00YGfXjyc8vCozQNNt47eNbix1HijdvZFugvpNjARx3Y6DrXq4tLczwmO11MQhZeMCLzJYheEVy2eoYHGOozVG7UrfVbaGSaWaXbGu5ys8J80ddqm369a649K1ZhlpZiCAV23NunX1nyfn3VG6xZWbwSrFa6nxTG4j3reld5B27gzEYzjqCK3WqWIRQbbVlO0bgPLQM4GQMN681B1zaDqWMpx949EyXsciA/hR8ABwfV9tVjtTNdRyt5Vx4W2KIxC+EyPSK8wJVPrBDrnBBGDUrapbLPMXj1Xg7YuCB5dkHDcQths9duM+NNagsZYJBHHqbSbGMQkW9deJg7CQ+V645mrRBaa9+43Ru0wHMhLx2f3xxz7s/k93Su2TtNbqeHPFqCSdGVruXAPr2ykHHtFdMukae8aj+nxthQQbeaVQwAzgPGSOY+9IqCvtMlcmMTzPCm1ozLb3a8zkbVGx2UAeODnlQc17qECviOMN/ew20h9zx7Q/tK1YU0u6ljHBsbh+XIzssEY/u7aIxrjHec9arJ0SVAWV2LAjAWK7VjhgQQzRADHXr3VKWGpzqzLPdTxgDlKzXxUn2AAg9PSAoO6w+D2VmLXVlcEk+jC1nGgHvfP0YqXTSFtDGsdvqcO+TbGBJZMGdlZsYZmHRWOT6qjtF1aN5HE2r3RCuAgiEo4i7QxPMMwwSy9M+bmpHU7q2ZrfZf3zbbhS+7flF2OOIN0XIgkD2MeVKLTpuoTwpta1vpeZOXNjuHL0fMkUY69R31ZInyAcEZAODjIz3HHLNUE6lZr/tW+9mSen/Rq8acymKMq5kUouHPMuMDDHkOZ69BUHTUDr/Y6G9liklLYjDqyA4WVGKtskxzK7lBx31PUoNcUIQBVAUAYAAAAA7gB0FVPV/8AS0f/ACMn/vSrhVQ11tuqQE99nOPolhP66uCy2Tcq6qjbG5GOtdflQqDfStHlIp5UKCG7XWblYp4lLPbScTYPSkiZSksa+slTkDvKCobTwuqXIcNvtLbYQO6a4YCQMw+TGCOR++J9VXI3IrlsLWGDfwkCcSRpHxnm7Y3N4Zx3UEgBWa0eUinlIoN9MVo8pFBcig34pWnyoU8qFBupWnyoU8qFBupWnykU8pFBupWnykU8pFBupWnykU8pFBtxTFavKRTygUG3FYK5rX5QKeUCg477s7bzfdIUJzkMBsdT3FXXDKfEGujT7RoowjytKRkB2xuK580MR1IGBu78ZrZ5QKz5QKDivYznPP6akQK0NKDXRQKUpQKqva3QbmaeGa3ERMccsbCRmTPEaNhjap6bKtVKClW1jqS8uBa+3jyfw628HUvm9r9Yk/hVcKUFQEWpd9tbfWH/AIVOHqXza3+sP/Cq30oKft1L5pB9ZP8ACpjUfmkH1k/wquFKCnkajn/NIfrP/wAqE6j8zh+s/wDzq4VjFBT92o/MovrI/h1ktqHzKP6yv8OrhWMUFP36j8yj+sr+5WOJqPzFPrKfuVccVnFBTeLqPzFPddJ+tKcbUPmK/Wk/cq5YrGKCnG41D5gD7LqP9a0FxqHzAfWov3auOKzQU3ym/wDmH/6Yf2V6FzffMD9Zh/ZVvxWaCn+U33+7z9ZgrIub3vsH91xbn9Yq30xQVHym9+YP9Yt/3qwbu8/3fL+ftv36t2KzQVIXV38wl/PW379Bd3fzCb87a/xKtuKUFS8ru/mE3521/iVgXt18wn/OWv8AFq3UxQVW2ublnVWs5owTguz25VfEhZCSPYO+rSKYrNApSlApSlApSlApSlApSlApSlApSlApSlApSlApSlApSlApSlApSlApSlApSlApSlB//9k=" id="194" name="Google Shape;194;p13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MQERQUEhIUFBUVFBQVFBUYFxQUFxUWFBgXFBcUFBUXHCYeGBojHBUUHy8gIycpLCwtFR4xNTAqNSYrLikBCQoKDgwNDw8NDykYFBgpKSkpKSkpKSkpKSkpKSkpKSkpKSkpKSkpKSkpKSkpKSkpKSkpKSkpKSkpKSkpKSkpKf/AABEIAMUA/wMBIgACEQEDEQH/xAAbAAEAAgMBAQAAAAAAAAAAAAAABQYBAwQCB//EAE4QAAIBAwIDAwYHCwcNAQAAAAECAwAEEQUSEyExBkFhFCIyUXGBByNSVJGUoTNCYnKCk7HB0dLTFhckRFNzkhU0NUNFVWN0g6Kys+Ok/8QAFgEBAQEAAAAAAAAAAAAAAAAAAAEC/8QAFhEBAQEAAAAAAAAAAAAAAAAAABEB/9oADAMBAAIRAxEAPwD7jSlKBSlKBSlKBSlKBWCaya+Oatr3ls8vGnZESR444QzrgI23JVDl2bGc8+uBQfYgazXzHsPqksF6sLtLwJ1cQpIxYo8YDZw2SoYb8LnuHKvp1ApXlnA5k4A76j7rtHbRKzPcRAKCT56k4HgDk+6gkqVUF7bzSDdDp1y6H0WLRR7h3HBYke+s/wAsboddLn90sLfZmgt1KqaduyOUlhfJ48MOP+xjXQPhAtB6ZnT8e3uF+k7MUFkpVfi7fae39biH4x2H6GAr23bqwH9cg/xqaCdpVdb4QtP7rlW8EDyH6EU1yzduWb/NrK6n9TFeAn0y4P2UFspVO/y7qh87yS2A+QZyW9m4DbmvI7a3akCTS5snPOORJBy8cYHvNBc6VVE7egfdLK9j8eCXH0oTW3+cOz72mB+Sbe43fRsoLNSqq/b1T9ys72XxEJQfS5Faj2uvG+56ZIPGSaKP6RzNBb6VURqepv8AeWcP4zSykf4cCpHQxd72NxPHINvJI4jGAc9dxYk8u7xoJ2lKUClKUClKUClKUClKUA18w1m18m1GUDkswFwvtPxco/xKD+XX0+qZ8JVliOG5HWGQK/8AdTYRs+AbYfdQVztFuRUnT04XSZfHhnJHvXIq2fzgRP8A5vDc3OMZMUeUBPPbvYgEjwzUAq8SIg8+RB/XWzshrUUNrw55o4vJ5Hh89lXK+nGRnr5rd3yao49d1hrqbN3aXq2yY2QrGSJGPV5yG54PIKOXeTzrXDf6SOT23D8HtWz9IUmrOvbawX+sBvxUlb6CqV0fy9tfvfKH/Ft7g/bsoI7QNJ0yclrWNN0ZViVWaIqcnHXbnoaszWZqKXturfc7S+c/8u6j3lyAK7dO1K5mbzrTgR+uSVWcjuxGgOPew99QbTamsGI1KAVgoKCFltFb0kVvaob9NeVsIx0jQexFH6qmjCKcAUEXHb46AD2AD9FbBbk1IiMV620Eb5IaG1NSWKYoIrgGmxvGpTYKxwxQRfCJr0LY1JiMVnaKDgWzNb4bbac10YrNApSlApSlApSlApSlApSlAri1rTRcwSwt0kjZPZuGAfcefurtpQfKezdwxQK/pDKOPU8ZKN9q/bXV2fhji1Ub0VuPEyqSoJWSLDjaT0ym7p8moawu28suWIwJZ5njPcwSQxPj2ED6aku0JZES4j9OB1mX8g+cPeu4VofUVWs4rXa3CyIrocq6hlPrVhkH6DW2sjGKzSlApSlApSlApSlApSlApSlApSlApSlApSlApSlApSlApSlApSlArm1C7EMTyN0RGc+xAWP6K6aq/wAI8xFi8Y6zyRQe6V1Vv+3dQfNTZPGYJc/c7WKaYfJ8tnkPuwJFPuq2xjiRYPsNb7fTknvNQix5hgtbc+HmOfsBH0VE9nLhim1/TUmOQfhxnY32jPvrQtHwcXubTgsfOtpGh9qjzoz/AIGA/Jq1bxXzG11GSyvTw4jKLmPbw1ZUJkhBZSC3InZuGOpqV0z4R7eVtsm+BwdpEowob5JccgeR9Lb0rIvdK4o73lXvyyg6qVpiuM1uoFKUoFKVqlnAoNteDIKjLrWVjBLMFHrJAH0moJu2tsTyuYcZ+Wv7aC38YU4wqsW/ae2f0bmEn1cRP1mpCO4Deiyt7CD+igluOKzxhUZz8axuNBKiQV6DVEiU112Mmc5oOylKUClKUClKUClKUClKUCq38IGnyTWZMSlnikinVR1bhMGKjxxmrJWDQUfsLeLcyXlwgO2W4QLkYOI4UHPx841G65beTajIB6M6rcL+N9zlH0hG/Kqc+DpM2pk/tZ7mX1Z3SsAfoUV4+Eiz+JiuB1t5RuP/AApfi39wJRvyauCu9qEYQiaMlZISJUI5kFM5wDy9EtXHrguEeCVoEkknCossfOG9RgCIriFvQk24IIz6Jx0yJ2E8SPB51D6RrEYSGC5eSA2FwOFcBd8bK28LHLyITMbbcnuGaC1dkmge0RrYMseW+LZmZomz50RyTjB6DpjB76l6pWodobW1vRPbzxvDcMEu4kOcN97cqPX1DY6/lVZuyN21xAHc7m4s6FhjDCOaRFIxyI2hR7AKCZtEOakK8Rx4r3UClYzQtQaribaKqmu6+yukMKcW4l+5p0VVHWSUj0UH24NSParWltoS5G5iQkcY6ySNyVB7T9max2S7OG2QvMQ9zL508nXn3Rp6kXkABy5ZoOXT+wMRIlvD5VN3l/uSd+2OLoAPHJqcXQLYdLeH82n7K7xSgjLnszaSDD20Le2NP2VGy/Bxpzf1VVPrRnT/AMWFWWlBVl+D6BPuU13F+JO/6GzXpuyU49DUrkfjrBL+lAas9KCqtoOoL6N7C/8AeWwH2xuKJHqkZzsspfY88RP0hhVqpQYWs0pQKUpQKUpQKUpQKUpQK8SpuBHrBH08q90oKZ8Ht4I4jZyebPako6nkWTcSkq+tWBHP9tSGr9kPKt4murhonziEGNEUnp6ChmCnmAxPMc81u7R9l1utro5huI/uM6+kvftYffoe9T41yaR2ndZFtb5BDcEeYw+5XGOW6Ju4/gHB58vVQVPs1O2za/poWjcfhxko3/jn317i05DqEcchIiuChZQQA8toTLErgg5Ujdy/BFbtcg8n1GTHJbhVnX8cYilH/rb8o1zdobgloVhBe5EkcsUajLeYwJLHoqY3Ak+uqLX29uo47OSMoHknBhgjAG55ZPNXaPAkMT3Y9ld3ZTQ/JLaKHO4opyemWZi7Y8MsceAFcWhdmpDKbq8ZZLgghFH3O2Q5zHEPXzwX6nHvNnC4qDNc81zis3E2Kib27VFZ5GCIoyzE4AHrJoO03hrj1HWUgjMkrhEHVj+ges+AqDh1K6vR/QoRHEelzPkBh3NDCObeBbkfCpPSuw8cbiW4ka7mXmry+ih/4cfor7eZ8aDj7P6bJeTLeXKFFT/NIG6oD1nkH9owxgdwq41gVmgUpSgUpSgUpSgUpSgUpSgUpSgUpSgUpSgUpSgUqP1rVxbR7tpdmZUijGN0kjclQZ6d5J7gCe6uXs12gNysiyKsc8MhjljByB3o6k8yjLgg+2gmqjNf0CK8hMUq8sgqwwHRh0ZG7jUnWDQfGdVjuVMjkyXBgvTBFLJMCX3YTgLDjO471YsOXxfdivoHZPsytspZzvnfBmlPefkJ6kXoAPVn2U9L7ZOsjIz7dR1EcNQNxuXCJbrg8gShbBPIdat81xeWqceTZKgxxLeJDuiTnueOQnMpUYJBUbgDjHIELOBitU0wAqJv+1VvHbeUmVTCRlWXzt+eioB6TdeXXkc4wahY7e/v8MSbGA8wAc3TjuJOMRZ9XWgnL++VFLyMqKOrMQoHvNQOmWH+VJeNKreRxn+jxsMC4cZzcSKeqD71SPWak7H4P7ONgzRtO45h52aY59eG837KsgWgwi4HSvVKUClKUClKUClKUClKUClKUClKUClKwaCn3Xaq4ivrheEZbaHgq+wZliLpxC6qOci46gcxyI76s2marFcoJIZFkU8sqc4PqI6g+B51AaBFuudRP33laA/irbw7f0mtep6E0cvlNphLgekvox3C/wBnKByDfJk6ggZyKC3Urh0TVUuoEmTIDg5U8mVlJVkbxVgQfZXdQKUpQVu/HF1OJD0gtnmH48rcEH3KJP8AFXJr+lyRyC6tR/SI1wyfe3EQ5mJ/wu9W6g+2uzO3Vjn/AFliuP8ApTHdj84K6NO1HyiJnICsss0TAdxikZPtAB99B26LrEd3Ck0RyrD2FSOTIw7mByCPCu0iqv2cXg313EvoSJFcgdyyOXik9mTGrY9tWmgqvajsasu+e3BS6Vo5UO5hHJLCQU4iZ2k4G3djIzWl/hEhSL4yORLgDHkpRxIX6bVJGCufv+mOfhVwqm/CVYtwI7hFLNbSb2A68FlKyY9nmt+TQU270N1je6IUTBxcRwR5EMTIwkKKvQltvM9+Tivren3izRpIhysiK6nwcBh+mvmMmvs0QEUD5K8nkARACOTYyS/ccD6atnwZTbtOiUnPDaaP/BIwH2YoLXSlKBSlKBSlKBSlKBSsM2K47DWIZy4ikWTYdrlTuAb5O4cs+ANB20pSgUpSgUpSgUpQmgqeoyNp93JcFGa2uAnHZQWMMsY2LKVHPhsmASM4Kitml9oEuZJYhJG7K2+NkIIkgkwUdcE5KklG8QD31ZmIqra52ZtYt12my1mjBkE4GFBxg8SMeawYciAMnPI5xQbewbl4JZsbY57maaEeqNiACR3birNj8KrNXzns9Ym4RpojdaczncwDDgSlskyRJKOmcnGF6jrnNeZu2d7CsuZbGUQyrFvYsjybuHhwittwOIMkcvMb1UH0ilfOrnt5dxmYE6e/BjEhKyyeeG3eZH8p/N6fhCu6LtbetLwhHYsxi4uRcPtwGC7S2w+dz6fbQS3a3TpSI7i3XdPbNuVeQ4kbebLDz+UvMeKioLTtfgN6DBJ5l2HMkJyrxXMQU5aM81LoCD3EoCK3W3bC+k8n22tv/SEaSPM78lQBjv8Ai/N9IeuofUr25vfJylpbRzTSFoJhITIrWxLHf5mduFYYyQc45UFq7METXN1cLzT4q3Ru5uBvMhXw3yMufwDVmr5zZzzRcOe0Aie6uGiltpOcBmjEgkkR185PuTcxnOByrvi7c3QVWeyVg87W68OcZMis6kBXQcso3MkdKC715dQQQQCCMEHmCD3EVTz8ImwSNJY3KrE/DkZTC4V/N804f8NOnyq2D4R4dxQ216rgAleASQCSASAx5ZBGfCgreq9lJrWeKJZkS1uJzHE20s0G4NIsfPAIJBVc5xyq1fB3AIrVovvori5jkPymWVsOfEoUPvqD7Q9sLe9t1Tg3q8Qq8EqwZxJGeKjIN3n42E4HUA1q7I9tFiFwJILp5nuXkl4cDYG5UVMpnMZKIvmkk9Tk0H0mlVRvhBjXm1pfKPWbdv1HNYPwk2o6pcj228w/VQWylVT+cqyz1nHjwJsD2+bXv+cuw7pXPshn/coLRSqt/OVZfKmz6uBPn6NlY/nEt8cors+y2m/ZQWqtF3epEpaR1RR1ZiFA9pNVpu2E03m2tpKp5ZkuRwY1z37QS7nwAHtqk6rpN7eycSZGdUyS0rrF5q5J4UMYbhg46+c59YoO7tN2xkvZBFax8WENziHEL3G35axjckOflbd2OfKpGy+ER7VVS706W2QYCGNCEHqAVtoHsBNVodspIItlsREnqgtnGSee5p7klifHaTWq0sre6bN1qKKzH/WLcyc/VxJdkY9ygVR9Di+EW1kwEWd3IyIxC+4+8+aB4lsVB2vbC7uZHInsrKJGZQszK8vmkqdy7+XMH1eGRzrhuvgvBAe3ltpR3Ejhj37d8be9R7agJdWe1cxiKxZx04UMM+D+Ew6e4e6g+m2EU10m4airLnBNtHGoz1xvcue8dMV1NqkdrtgTjXEuN2wEyyYYnz5Hc4Rc9NxA9Qqiad2j1KcDiGWGPu4MNujEd+OO4K8vUK6tK1XTrV2Hlt5DITukEpyXYgDc2EZWPvqD6NZzs6gtG0Z71JViPehIrfVesu2tvO6pb8WckgFkjfYoJ5s0jhVAHgSfUKsAoM1F9o9cWzgaUgs2QsaD0pJG5JGviT9malKqfaIh9RskYjZElxdEHpujCRIT7OIx91BF3fZiVo1a4iN7dy5zxHZbW25ZI2qeSrkAYyzHPjUFq+hS2hgjL8dnlVYuLJi1jdssWit9xLBBzy52jI81iRVu/lHLdsUsIxIFOGuZCVt1PeEK85j4LgeNV6+0ySLUkE6jUGa1dij8OKNPjAuY1YFQBjHeTuJoH8jpSS011p9y5yS9wJZCPUFHFCgewCuuDstIo5f5G+rk8vaXrovdHaWGRE0e3RnjZVcPa5VmBAYYXPLOfdXmw0ApFGj6LC7IiqXMlt5zAAFjyzzxnnQRq20xumtxHo+ViWXf5PhCGYrtHP0uWffXXL2VlPpJovh8Sy/aGFE7OOLt5To8ZiMSIIg9thXVixkAJAyRtHTPm1r17s6ZYHji0VYnYYWQPbHYcg/enPcR76CO1fs6beMu0WlNzCqqLcs7u3JY0QPzJPIV40zsxcSWU08EUcM7TuNqFlIhjGx4YGydm6RWzhhnnz54qX07SUGo25NgtkVhuJFAMb8SQcNQ3mchtDsceNWNp49PtOZJSCPmT1Yr3/jMx+lqCm6d2Vkmhjkij0/aRuQ8a/RgTyOfPyGHMHvzmtw7B3fLa1su1zIu26vsK5zllyThjk8+vM1GwdnmZIOJpUzycUzXEgKYlWTe+wedy5unXGNpqabSLYD/AEFP9KH9EtBDad2VvroThZF2rcusga4uAGmiK5k9E7jkLgn1eFSn8idUDF1uFEhUIz+UzsxUEkKSY+gLMceJrl0nQ40EnH0e6ctNI8e3lsiY5RD8aOYGf21jUtHid4DDpN4irMGmBB+Mj2sCo+MPPcVPd061Rvt+wWooI14o2xH4oLdSoI/NZPMHC5eaxHLuJrk0LRdTkWV7afhjyidZN024vJG3DZucRzzTr38uQqROn2ffot/9Dn9E1cWiaPbxo4n0u+ZjNKyFY5eUbMeGvKQcwuAevtNQd57O6333QPqxKB3jGfifbRez2td9z3/2y/b8TXBqOkwNJAYtN1BEEpNwCk+Xj2NhV+MPPfsPd0qQWysR/s7U/Ztu/wBUtBwaNFrd1Ak0V0Cj7sBmQN5rFDn4ogc1PfUmmia1gbrglsd00YGfXjyc8vCozQNNt47eNbix1HijdvZFugvpNjARx3Y6DrXq4tLczwmO11MQhZeMCLzJYheEVy2eoYHGOozVG7UrfVbaGSaWaXbGu5ys8J80ddqm369a649K1ZhlpZiCAV23NunX1nyfn3VG6xZWbwSrFa6nxTG4j3reld5B27gzEYzjqCK3WqWIRQbbVlO0bgPLQM4GQMN681B1zaDqWMpx949EyXsciA/hR8ABwfV9tVjtTNdRyt5Vx4W2KIxC+EyPSK8wJVPrBDrnBBGDUrapbLPMXj1Xg7YuCB5dkHDcQths9duM+NNagsZYJBHHqbSbGMQkW9deJg7CQ+V645mrRBaa9+43Ru0wHMhLx2f3xxz7s/k93Su2TtNbqeHPFqCSdGVruXAPr2ykHHtFdMukae8aj+nxthQQbeaVQwAzgPGSOY+9IqCvtMlcmMTzPCm1ozLb3a8zkbVGx2UAeODnlQc17qECviOMN/ew20h9zx7Q/tK1YU0u6ljHBsbh+XIzssEY/u7aIxrjHec9arJ0SVAWV2LAjAWK7VjhgQQzRADHXr3VKWGpzqzLPdTxgDlKzXxUn2AAg9PSAoO6w+D2VmLXVlcEk+jC1nGgHvfP0YqXTSFtDGsdvqcO+TbGBJZMGdlZsYZmHRWOT6qjtF1aN5HE2r3RCuAgiEo4i7QxPMMwwSy9M+bmpHU7q2ZrfZf3zbbhS+7flF2OOIN0XIgkD2MeVKLTpuoTwpta1vpeZOXNjuHL0fMkUY69R31ZInyAcEZAODjIz3HHLNUE6lZr/tW+9mSen/Rq8acymKMq5kUouHPMuMDDHkOZ69BUHTUDr/Y6G9liklLYjDqyA4WVGKtskxzK7lBx31PUoNcUIQBVAUAYAAAAA7gB0FVPV/8AS0f/ACMn/vSrhVQ11tuqQE99nOPolhP66uCy2Tcq6qjbG5GOtdflQqDfStHlIp5UKCG7XWblYp4lLPbScTYPSkiZSksa+slTkDvKCobTwuqXIcNvtLbYQO6a4YCQMw+TGCOR++J9VXI3IrlsLWGDfwkCcSRpHxnm7Y3N4Zx3UEgBWa0eUinlIoN9MVo8pFBcig34pWnyoU8qFBupWnyoU8qFBupWnykU8pFBupWnykU8pFBupWnykU8pFBtxTFavKRTygUG3FYK5rX5QKeUCg477s7bzfdIUJzkMBsdT3FXXDKfEGujT7RoowjytKRkB2xuK580MR1IGBu78ZrZ5QKz5QKDivYznPP6akQK0NKDXRQKUpQKqva3QbmaeGa3ERMccsbCRmTPEaNhjap6bKtVKClW1jqS8uBa+3jyfw628HUvm9r9Yk/hVcKUFQEWpd9tbfWH/AIVOHqXza3+sP/Cq30oKft1L5pB9ZP8ACpjUfmkH1k/wquFKCnkajn/NIfrP/wAqE6j8zh+s/wDzq4VjFBT92o/MovrI/h1ktqHzKP6yv8OrhWMUFP36j8yj+sr+5WOJqPzFPrKfuVccVnFBTeLqPzFPddJ+tKcbUPmK/Wk/cq5YrGKCnG41D5gD7LqP9a0FxqHzAfWov3auOKzQU3ym/wDmH/6Yf2V6FzffMD9Zh/ZVvxWaCn+U33+7z9ZgrIub3vsH91xbn9Yq30xQVHym9+YP9Yt/3qwbu8/3fL+ftv36t2KzQVIXV38wl/PW379Bd3fzCb87a/xKtuKUFS8ru/mE3521/iVgXt18wn/OWv8AFq3UxQVW2ublnVWs5owTguz25VfEhZCSPYO+rSKYrNApSlApSlApSlApSlApSlApSlApSlApSlApSlApSlApSlApSlApSlApSlApSlApSlB//9k=" id="195" name="Google Shape;195;p13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:\gambar\panjang pensil.jpg" id="196" name="Google Shape;19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74" y="1916832"/>
            <a:ext cx="3039889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hMSERIUEhQSExUTFxoaFhUYFhoWGBYaFBgXGhwVGhkdHjIiHBkkGxMZHy8sIycpLi04Hh41QTErQScrLCkBCQoKDgwOGg8PGiwkHh4pLC8sKSksLCwsLCkpKSwsKSkuKSksLCwpLykpKSksLCkpKSwpKSwpKSwsLCksLCksKf/AABEIAFMAUwMBIgACEQEDEQH/xAAbAAACAwEBAQAAAAAAAAAAAAAGBwAEBQIBA//EAD8QAAEDAgQDBQQGCAcBAAAAAAECAxEABAUSITEGQVETImFxgTJCkdEHUpKhscEjJGKCsrPw8RQVM0OiwuFT/8QAGgEAAwEBAQEAAAAAAAAAAAAAAgMEBQEABv/EACQRAAICAgIBBAMBAAAAAAAAAAABAhEDEgQhMRNBUXFCQ4EU/9oADAMBAAIRAxEAPwAaZbQEpJCRCR7o5AeFGXDfByFI7e5CG2hrCkpHxkb/ANRQ/wAE4cLu4Tn0Yt0BazyJCRE+Ag/AUauPi5PbOCLdBIYZ+tln9JlPtLOU5U76HcxMWDj/AJSNbk8n8IFZ7Gs0osrNsJH+4plClGOZkZUA8pJPgKp3Dd2kgrSEkwYCG/ekCMqY3TRa1bBaG1LCm0gat5iEmDKZkzI16dJ0BrTbthMZEjKkAEpChH1QflWgkjNkwGtsecaIDjDDmbUBTaQogxt3JO4rbsLrD70dmtlplzkhSEJJP7CgNfQz4Vr3mHtOpHbtp70CCe8CNgBJHw30BFDuM8MjMA2nuqhKd1gwNJUdc2msgxM5uSeuMZdM4pNPorY3wMpkFTSEuoGpT2YKwPABMq9Na0MF4Ht1oS4tTbqVplIQgBJn9qJ/CqOGYw/bKUnN2iEe02szEbgL5Ry++eRm2wEkrbkBeqkciTrmA5L69eeveqL/AC41KyyXLyuOtnjPDVoAItrbTq0g/iK8f4YtF6KtrePBtI+8CurbEQTyg7H8vORWiCKp0j8EW0k/IpeJeEbdFy4lIUAAiBKdJQk80+NSt3io/rTnkj+WipQenH4G+rP5BbhO2KcJXkkLu7hDRIBMJlKeQ25UYJuyhfZhsKbSkShJQs5QNJHtQAlGpAEn1oN4ZfjDrA8msQAV+9tP2hR/Y3Si4po7JaTlHMGIM6aHzPWBTKpIGV2ziy4otlrKXFobVKSlDo7MkxyKu6qNIAJ28amMcatW6sqgpSpiElMbAiTrqddAJ0mI1r4cQNsqYUCgOSpUykSY7xA01mQBNLRGIykAKXl0MaDvQMytND4E8gmuzTStHMaUpUxvWPEzLpbQqW3HBmQhxMZwBMpVGVXp0O1fB7FVXIULZQbZ17S7Ps6bhmfb2MrJyjWM1Jq8UdQZVIJ11G40jnOoPWTW1iXEdzi6zb22S3t0CSicoKQYEwNZ5JAgAa0EZWuw3DWVI1rvjXDrVWW3ZVdrSdXVKOWRzBOh16CKv4b9MjSlAPMqbB95Ks0eY+U1i4JwfahtJeS4pxGj6C4QkExqMsd0AgggmQZ8K5e4HbLbzaCsPoUVIUpRyqaUTlTtEQkpJEkEH1D14J0MfHm1YyVOtuoTcMKS40v2inUHlmHQg6H+9XLC7jQ7cj+VKbhPFXcJvOwuT+rvxmIMohXdS8nwGyucb03HsPBHd3A28Oo+FOu+0TyTTpgjxVH+Kc8kfy0VKocR3f6wud8qPubRXteOAlw0srw2+aT7bXZXKB4t5Z+GT76Z7GJrU0hbQzJcCXANdljMUgjQEKJ5GB03Ci4KxNLF20V/6bg7JydsroAJPgDB9KIhxLcWI/y5pGZ9DhQy4qIyOKBQQnckZvIelDHuH0Myqp/YacRXrYyNJSpx9ZlDKYzwYkrOyEiN1TziY1XnF+GIsSguONqcdMllsGUTrIzHVE6AyCa1eJOIf8qb7Bk9rePJzvvq7ygTzJ9JSNAAAedYnD+FqZcFxeht0XSBDq/0mRStYXOgUpJEHUDUbmilLWPZzHFt9Axf4tn9kEcpOnpuQPj6Vc4PxdNvdJz+y4MsnYKCpSfLl60RcW8GIUgvWiNR7baTosdUjkecDQ0u39QfLTlp/X4UuEozVILIpY5JseTmHOG5S+hScqmghxBHtFKiQRGmylDWtq1t5AAHs6Dw5R5UB8AcXh5oNOnvt6E/WHJf3UatXBE5dPHaoci0dPwXwe6tA9x3w+l21ISe+wCtvntJUiehE/8AHpWj9FXFv+ItuyXKnrUadXGyIT5n3fRPU1269MhWxmfGdDSlwXF14dfBxP8AsrUhadBmQDCkxOkpGk8wDTuNO00TcmNUxlcRYlbO3C1oebKVBEHMkbNpBBBMggggg7GRUrE4p4Rtri6cfbJyPBDgymAe0bQomJ5lRNSqyYCMug8h+Apx/R/jTd2wkrCDcMANqWQCsp0yqmJAI0Ou80qLq27qVD6okeg1r6YBjzlm+l1GsaKTMZ0ndP5joalwZUvJbyMLo5xh/tcXdU4UibvLKxKQG3MoBA1IhAGm9MNCUqKkLQmCIW2dW3Eq95HKNNQOfIRQD9INglTirxglVveSpJE9x2O+0sDZQIKgDuFGPZNFXDeOpeYQpChoAFtq1UhYicp+oYnr6U/OtuxHGlTcWEGG2LbKUttghIGgJJMdJJn+hS/+kTh0NOF9sQ2s9+NkqOzm2ypgxzHjRwjEhBHORp1HPXrtXdy0l5BSQFBQII6g7jzqWV46kivRZE4v+CQw7EFMPJWme6duoO6fht5CnZgeKB1tJmQQNeoOxpRcVcNrtXOZbUTkV/0PiOXUUQ8AYuoNlOhyKiPBQmPQzTcqU4WhHHbxzcZDDueYpU8X2xRduzs5C+YHeEZiY5EEUyFX4JGv5afOhvi3AlPpQtoBS0EiDAKkK3GpAkESJNS8duE+yjkx2h0BjPEj7aQhLpSE6ASNB6javK4uMKfQopW04CN5Cp28D0qVobozNJfAQtOSlPkPwFULxmNRtWg2O6nyH4Cui1Om9ZEZUz6OWPaJRwbHAyVocR2tu9o8ydAoDZaT7rqd0qFc4hh7litFxar7W3ens3I9qN2nE+68nWR+8NCRXF3YRqNq+2D4sWM6FoD1u7AeYUYCwNlA+64n3VDUVo4syapmRnwNO15NSx4mQ8mfZWNxz/t40RYZiw5ml3xFw92ATcW6y7bLMIdiFNq/+ToHsuaR0VAI6VY4exVThDatVfxDr5jnTZ401YrFme1MY+IW6H0FK0haVbg8/wD3oaVdtNpfZBJGfLzkpWRB8xofMUyQ9kQPAUHEdpdtrUO8Coz6GB99Q4JU3H2Ls8NlF+4VMmPOvuhyapIXVho16SDMzF1fpVeSf4U1K4xb/VV5J/hTUoKYOyMNN6uE68hyHQeFem+X1HwHyqVKVIs9iG7VtI+yPlWU4+rr9wqVKbj8E2cvcO36w8ESCh4ZXEEBSVjoUkRpyO4qhw+clwopiUhcSAYiAN/CvalaX6zK/Ygiu8VdPvc/qp+VZartXbIMideQ6eVe1Khxmll8I00Yk5G4+yn5VZbxV36w+yn5V5Uojhn4libhcOo2T7qfqp8K8qVKMSf/2Q==" id="197" name="Google Shape;197;p13"/>
          <p:cNvSpPr/>
          <p:nvPr/>
        </p:nvSpPr>
        <p:spPr>
          <a:xfrm>
            <a:off x="765175" y="4651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MSERIUEhQSExUTFxoaFhUYFhoWGBYaFBgXGhwVGhkdHjIiHBkkGxMZHy8sIycpLi04Hh41QTErQScrLCkBCQoKDgwOGg8PGiwkHh4pLC8sKSksLCwsLCkpKSwsKSkuKSksLCwpLykpKSksLCkpKSwpKSwpKSwsLCksLCksKf/AABEIAFMAUwMBIgACEQEDEQH/xAAbAAACAwEBAQAAAAAAAAAAAAAGBwAEBQIBA//EAD8QAAEDAgQDBQQGCAcBAAAAAAECAxEABAUSITEGQVETImFxgTJCkdEHUpKhscEjJGKCsrPw8RQVM0OiwuFT/8QAGgEAAwEBAQEAAAAAAAAAAAAAAgMEBQEABv/EACQRAAICAgIBBAMBAAAAAAAAAAABAhEDEgQhMRNBUXFCQ4EU/9oADAMBAAIRAxEAPwAaZbQEpJCRCR7o5AeFGXDfByFI7e5CG2hrCkpHxkb/ANRQ/wAE4cLu4Tn0Yt0BazyJCRE+Ag/AUauPi5PbOCLdBIYZ+tln9JlPtLOU5U76HcxMWDj/AJSNbk8n8IFZ7Gs0osrNsJH+4plClGOZkZUA8pJPgKp3Dd2kgrSEkwYCG/ekCMqY3TRa1bBaG1LCm0gat5iEmDKZkzI16dJ0BrTbthMZEjKkAEpChH1QflWgkjNkwGtsecaIDjDDmbUBTaQogxt3JO4rbsLrD70dmtlplzkhSEJJP7CgNfQz4Vr3mHtOpHbtp70CCe8CNgBJHw30BFDuM8MjMA2nuqhKd1gwNJUdc2msgxM5uSeuMZdM4pNPorY3wMpkFTSEuoGpT2YKwPABMq9Na0MF4Ht1oS4tTbqVplIQgBJn9qJ/CqOGYw/bKUnN2iEe02szEbgL5Ry++eRm2wEkrbkBeqkciTrmA5L69eeveqL/AC41KyyXLyuOtnjPDVoAItrbTq0g/iK8f4YtF6KtrePBtI+8CurbEQTyg7H8vORWiCKp0j8EW0k/IpeJeEbdFy4lIUAAiBKdJQk80+NSt3io/rTnkj+WipQenH4G+rP5BbhO2KcJXkkLu7hDRIBMJlKeQ25UYJuyhfZhsKbSkShJQs5QNJHtQAlGpAEn1oN4ZfjDrA8msQAV+9tP2hR/Y3Si4po7JaTlHMGIM6aHzPWBTKpIGV2ziy4otlrKXFobVKSlDo7MkxyKu6qNIAJ28amMcatW6sqgpSpiElMbAiTrqddAJ0mI1r4cQNsqYUCgOSpUykSY7xA01mQBNLRGIykAKXl0MaDvQMytND4E8gmuzTStHMaUpUxvWPEzLpbQqW3HBmQhxMZwBMpVGVXp0O1fB7FVXIULZQbZ17S7Ps6bhmfb2MrJyjWM1Jq8UdQZVIJ11G40jnOoPWTW1iXEdzi6zb22S3t0CSicoKQYEwNZ5JAgAa0EZWuw3DWVI1rvjXDrVWW3ZVdrSdXVKOWRzBOh16CKv4b9MjSlAPMqbB95Ks0eY+U1i4JwfahtJeS4pxGj6C4QkExqMsd0AgggmQZ8K5e4HbLbzaCsPoUVIUpRyqaUTlTtEQkpJEkEH1D14J0MfHm1YyVOtuoTcMKS40v2inUHlmHQg6H+9XLC7jQ7cj+VKbhPFXcJvOwuT+rvxmIMohXdS8nwGyucb03HsPBHd3A28Oo+FOu+0TyTTpgjxVH+Kc8kfy0VKocR3f6wud8qPubRXteOAlw0srw2+aT7bXZXKB4t5Z+GT76Z7GJrU0hbQzJcCXANdljMUgjQEKJ5GB03Ci4KxNLF20V/6bg7JydsroAJPgDB9KIhxLcWI/y5pGZ9DhQy4qIyOKBQQnckZvIelDHuH0Myqp/YacRXrYyNJSpx9ZlDKYzwYkrOyEiN1TziY1XnF+GIsSguONqcdMllsGUTrIzHVE6AyCa1eJOIf8qb7Bk9rePJzvvq7ygTzJ9JSNAAAedYnD+FqZcFxeht0XSBDq/0mRStYXOgUpJEHUDUbmilLWPZzHFt9Axf4tn9kEcpOnpuQPj6Vc4PxdNvdJz+y4MsnYKCpSfLl60RcW8GIUgvWiNR7baTosdUjkecDQ0u39QfLTlp/X4UuEozVILIpY5JseTmHOG5S+hScqmghxBHtFKiQRGmylDWtq1t5AAHs6Dw5R5UB8AcXh5oNOnvt6E/WHJf3UatXBE5dPHaoci0dPwXwe6tA9x3w+l21ISe+wCtvntJUiehE/8AHpWj9FXFv+ItuyXKnrUadXGyIT5n3fRPU1269MhWxmfGdDSlwXF14dfBxP8AsrUhadBmQDCkxOkpGk8wDTuNO00TcmNUxlcRYlbO3C1oebKVBEHMkbNpBBBMggggg7GRUrE4p4Rtri6cfbJyPBDgymAe0bQomJ5lRNSqyYCMug8h+Apx/R/jTd2wkrCDcMANqWQCsp0yqmJAI0Ou80qLq27qVD6okeg1r6YBjzlm+l1GsaKTMZ0ndP5joalwZUvJbyMLo5xh/tcXdU4UibvLKxKQG3MoBA1IhAGm9MNCUqKkLQmCIW2dW3Eq95HKNNQOfIRQD9INglTirxglVveSpJE9x2O+0sDZQIKgDuFGPZNFXDeOpeYQpChoAFtq1UhYicp+oYnr6U/OtuxHGlTcWEGG2LbKUttghIGgJJMdJJn+hS/+kTh0NOF9sQ2s9+NkqOzm2ypgxzHjRwjEhBHORp1HPXrtXdy0l5BSQFBQII6g7jzqWV46kivRZE4v+CQw7EFMPJWme6duoO6fht5CnZgeKB1tJmQQNeoOxpRcVcNrtXOZbUTkV/0PiOXUUQ8AYuoNlOhyKiPBQmPQzTcqU4WhHHbxzcZDDueYpU8X2xRduzs5C+YHeEZiY5EEUyFX4JGv5afOhvi3AlPpQtoBS0EiDAKkK3GpAkESJNS8duE+yjkx2h0BjPEj7aQhLpSE6ASNB6javK4uMKfQopW04CN5Cp28D0qVobozNJfAQtOSlPkPwFULxmNRtWg2O6nyH4Cui1Om9ZEZUz6OWPaJRwbHAyVocR2tu9o8ydAoDZaT7rqd0qFc4hh7litFxar7W3ens3I9qN2nE+68nWR+8NCRXF3YRqNq+2D4sWM6FoD1u7AeYUYCwNlA+64n3VDUVo4syapmRnwNO15NSx4mQ8mfZWNxz/t40RYZiw5ml3xFw92ATcW6y7bLMIdiFNq/+ToHsuaR0VAI6VY4exVThDatVfxDr5jnTZ401YrFme1MY+IW6H0FK0haVbg8/wD3oaVdtNpfZBJGfLzkpWRB8xofMUyQ9kQPAUHEdpdtrUO8Coz6GB99Q4JU3H2Ls8NlF+4VMmPOvuhyapIXVho16SDMzF1fpVeSf4U1K4xb/VV5J/hTUoKYOyMNN6uE68hyHQeFem+X1HwHyqVKVIs9iG7VtI+yPlWU4+rr9wqVKbj8E2cvcO36w8ESCh4ZXEEBSVjoUkRpyO4qhw+clwopiUhcSAYiAN/CvalaX6zK/Ygiu8VdPvc/qp+VZartXbIMideQ6eVe1Khxmll8I00Yk5G4+yn5VZbxV36w+yn5V5Uojhn4libhcOo2T7qfqp8K8qVKMSf/2Q==" id="198" name="Google Shape;198;p13"/>
          <p:cNvSpPr/>
          <p:nvPr/>
        </p:nvSpPr>
        <p:spPr>
          <a:xfrm>
            <a:off x="917575" y="6175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4.bp.blogspot.com/_OEP4iPoqGrI/SuUO2709riI/AAAAAAAAAGo/OE4IPrfJ4Nk/s320/timbangan+badan.jpg" id="199" name="Google Shape;19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110" y="4293096"/>
            <a:ext cx="2285666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hQSEBQUEhQSEBQUEhYUFBYUFRQVFBQXGBEXFBcVFxUXHCYeGBokGRQUHy8gIycpLSwsFh4xNTAqNSYrLCkBCQoKDgwOFg8PFykcFxgpKSkpKSkpKSkpKSkpKSkpKSkpLCkpKSkpKSwpKSkpLCkpKSkpKSkpKSwsKSkpLCksKf/AABEIAIoBbAMBIgACEQEDEQH/xAAcAAEAAgMBAQEAAAAAAAAAAAAAAQUEBgcDAgj/xAA7EAABBAAEAwYDBwIFBQAAAAABAAIDEQQFEiExQVEGBxMicYEyYZEUI0JScqGxwdEVYoKy8SQzNJLw/8QAGAEBAAMBAAAAAAAAAAAAAAAAAAECAwT/xAAfEQEBAAICAwEBAQAAAAAAAAAAAQIRAzESIUFREzL/2gAMAwEAAhEDEQA/AO4KVCWglFFpaBSUoMieIEE0lKPEVTnnazDYRhdPI1lEDSPM8k8AGDdRsW9ItYwPeZl8oFYljbNAPDmH9xS2SOcOALSHAiwQbBHUHmpHoii0tBKKLS0EqEtLQSiIgIiICIiAiIgIiICIiAiIgIiICIiAii0tBKKLS0EootSgIiICIiAiIggLwxWKbG0ve5rGji5xAA9SV7qq7R5GzF4Z8EnBw2O/lcN2uocaNGuBUWjS8177cPHLpiidiIwd5A4Nv5saeI47mljP79oqdWFmu/Jqe0Bw6uIvSegF31XH8bCY5HtcdTmPc0kbi2uI2I2rbYjkrvs/2WknOqtLdVEnhXM8N+e3MrG56aTHbZZ++jGO8TRHE3V8HlcTGK9dz8zsqdvbLNr1Cac9TTdPtTS1bXguykELfh8Z2252G3Ro2+tq4gw7hQbH4eoXTRVnnVCtuqyvM2nD9ctxGYZgXGRzsRqJ1F2twF/KtvoFT4xsj3OfJre91l7ibcTxsniu1+JVl0sTdJ8zTIwO418OrUq9+KwhcQ8tefzMhdJfqdI/lJnb8Rlx4/rjrdjzH/3ov0L3X53FLl8EbXs8SJmh7AfM0tPHTxrcfJaBmvZaGZrjhmuDgbLHsDbu927mjXJaLHiJcJMHxPfE9vwuBpw+R6jbhzWmOXtnli/VQKlaN3f947MbHolLIsQyg5pIAk6Ojsj3at5C2jKzQiIpQIEUhBKIilIiIgIiICIiAiIgIiICIotBKhLRBKglLUOQfD8Q0cXNHqQF5vxrALLm16haDmuYPgkeJL+InfmL4qsPaJsgOlzbG+1LG8lnx0YcMv1veM7Qco//AGP9AowmOcd9R/v1WiM7Q7WSKpW+T5lekHpZ9Tus/wCm61vD4xvuHxGofNe1qhweJ4EcVdRShwsLfHLbkymnqii1KuqIiICIiCFrfeBmzsNl2IkYdL9Aa09C4hl+1krY6XN++5kxwUegkReNUwHMltMv5av5CrSOJ4CPU9o5cfouwMidDh4vDMbA2vEJZqsljS2rO3CufJccwj6IPMHflfX3XVch7SRTYfQ97WP0afOQAdJthBPMGgubP3XTj09MVmUzKHjSfeGj5msYKbtwGwPypV4a14ZI6N79RpznPe8tBJBIJNkWF95rm2H0AGeKw4Ha3N2PA0OFLDw3arCxhw1SPJJPkYWsF15RqPC/5Vmfu9srDQ6onuAa2Ua2ggdDtseGwC+/HLizw3OJpjnbjQAR047qof25iaXGOAnUbdrfxNab8vDZVk/bGQn7uOGEctLbI93WpRqfracnlLZmWb1F8T6cXOJu2uLfw0QD7qh7wsO0SkirLWudX5rr+iqpO0uJcb8ZzT/kpn+0BVuInc824udfHUdzXrxVZjd7W8prTE1G9tjvR6GuPsV+oOxuZHEYDDSu+J8LdXzI8pPvS/McUJe7b8Ww68NzXL+9L9P9kcuMGCgicKcyIWOhO5H7rbHtnkuERFdQUhQpAUpSiIgIiICIiAiIgIiICIiAiKEEooRBK+bQlaHn/eA/xTDgo2zvFgvdZaDXEAcQPmoG1Zy1hjdriMw0u2DA48NvRcYxWVh2N06ZxHDsBDH97RjbJpLeB8x0n0WxPyTF4sHx8W4H8rH0B1FA8FVYLsNK1znQzzRvaTTgSxx62QfMFFm18bYzYu7bEPi8TxABWoMc1weRxoi6BWPlONIsnY3VHiK2WXh+32NwThHi2DENBALyCJK9RxPqnaF0MkkeJwzw9mIDiWbWxwq9uW/I81lnhJHRx8tt1Wz5bjNuPJXUOJI3H/K0zLpiB+6vcJi75qmNqcsY2zDTaha9rVNhcTpNjnxVu19i10Y1y5R9IiKyoFKgKUELFzDL2TRPikaHse0tc08CCKKylChD889te7uXBSF0YdJCTbHgE6R+V/8AdauNJuwYz14t+n040v1TiMO17S1zQ4HiCLB9QtC7Qd0cEtugc6Fx3r8BPQkbgLLLC/Gszn1xTwvylrvQ/wBF56T0I9Vu+Y9z+MZZaxklc2ObZ9titUzPspioATJBK0Dckh9AfqohR7ifTBJ9U8QDmF4xQBw8xIP616NhYOdn6qVX1rH6vb/4L7ZA6RwaBqs0Gjff23d6BeuVYdj5fvBiDEBbjBEZC1vAEtsBvPc9F2ju3w+Vm3YN/jSt2JmAErdt9DCBQ/SFOjpW93HdmY3NxOKbThTo4jxBB2c8fw1dUAUAL6V5FLRERSgU2oQKUvpERAREQEREBERAREQEREBQVKgoC8cRimsFuNf1Xo99e261TF4/W5xJoXQ+QVMstRfDDyrF7b9rwzDmOLUJJToBr8PMj+PdYnZ/K/srG3G57nt1Pc2tjwAN8AAR9CqjMcjllxkMofG+Jh3bdOHmBuuYW5wOk17iPw99wTq+WxTG7ntbkwmPTzmwDA8U1rS8HUaNkEgnccFhZTKXxyucwxFuJkDdR+MBwaHbb+yuMTEC0g7jnSquzjXviLpWOjd40pAPNrn6rrkOC0jJ8Z3k8LoH66aHEuJNmnOA4c6sDZcvyTKDDjZmm6EYNHq52zq9F2bEvppNaqF1QN1yorm2Y4gHGOcGuaXRbgiiPMs8+mnF/pbYSUAcFZ4PFC1rzJ6NLLimohc+3ZljtucEuwVlg8VRo8D+y1XA4uwriCUFayufLH42NSsDBYz8LvYrPWsrCzQFKIpQhQpUKECIiDzmkDWlxNBoJJPAACyVyjJ4XZ9jZZZy77Bh36YoQ4tEjiNi7SRews+oC6B22Y45diwz4vs0tV+g3+1rVO417f8ADngVYxL9XuxhB+lKtWWuI7psucABhxFRu43OBPyJN7L2w/dhl7AP+na6ubnOP13AW1op8YjdYmDyyOFmiKNkTejAAPfqtb7U922HxZ8RoOGxIHkni2II4amig4Lb0TUNucR5nnGA2xEIzWKjUkHllFc3gje/Tos7Ke+DASktke/CPbxbiG6d+lix9aW8aVgZjkUE4qaKKX9bAaPUHjfztDtlwYpj2texzXtcLa5pBBHGwRxXquNug/wXOsPDA97sNig0Oic4vDdT9G3QhxBB40SF2NqkSgRAiH0iIpSIiICIiAiIgIiICIiAopSiDGx7bjeB+R1fRcrxeJcDR6rrZC0/tblELG+ILa4nZo4E8ysuTG33G/BnMbqtZw2IpvsFfZTjC8gai3YkjaiOYNrS3zOB8rJDfSqP1V7k8GJ1h7RD4bm05riQ8E8xyI+Syl1XTySXGtyZMHfCQ7lsQf4UkrAw7NDDoZoJ32rc1x2XnJNcZbJZJ/ICOnT5ro24PF65lJIKLCzSASQ7id9gFyHtB2hDs1Y1u4Ac1/PjuB9R+6t+2Xbj7NH9nga/WXGtYcBuSSbPqVzzLoiHa3EueXanOPElVzvprx43bpIk4LNYbHoqbAy6mq3gfsuZ2M3DTq5ws3Ra4w7qzw8h91eZaZZY7bLDPat8Hjdqd7FarBLWysYcQrTKxlcG0AqViZY+2A/M/wArLW8c6FClQiBERB8yNBBBFgiiOo5rj3ZLE/4Pm82DmOiDEEGFzvh+L7o308zmE9QF2MrXO2fYuHMIg2S2PabjlaBqb8j1aeYUWJjYWutfS5ZlvavGZTogzSN0sAGmPFRAyGga8557cqB5UatW/aHvXggiL4WyYm4myRvaLgJc6g17wbYRzBCbNN8Rclyzv8jdIxs+HdEwinyNfqDT+bSRen910+LM43RiUSMMRbqD9Q0V11cFIy1h5lmkcET5ZnCOOMEucdgB/U9OvBahmHe7hGudHhxPjpBtpgjcW3yt5FUTzF8FXO7J47NXtfmZ+y4dm7MLC63OJ5yO33oeo5AIKzsbg5M2zV2ZTNLMPCdOHafxFthtddNkn5ldeAWPgsGyJjWRtaxjRTWtAAArgKWSkKIEQIh9IiKUiIiAiIgIiICIiAiIgKCpUFBC1btpA4hjvwiwfkVtS854GvaWuAIPJRZuLY3V25hFCsuHMC3ZRnmIZBM5gDnNH4hWx6V7qvbmUTtw8eh2P7rly7dUX8WbNrjZul4uzSy7cjbgFSS5lGBTTbjwrc/RZWBw73DUQ0CuDiQfoFWWtvHGMbtBJHiIHMkaKFkH8TT1BPBcqiNH/Uui53hnG2gNa0g2WlxNe/BaRLlWmWm8NJNdK4K20WSdL3IprHsrzDuWt5XCWt2+SvsPLaov8Z/z9FnwncdCFVt3CzIp6Dfoiq8haKtZMcipGzEb70eCsIMUFaVlk2/JD91/qP8AKsFgZL/2h6lZ668enHe0KFKhFRERAREQeGKa0tIeGlpG4dWkjnYPJfnjvFwuXskvLp2nWQJYI9Zi5kyB90dwBQPpS33v6zKWPBQsYS1ksrhJRIsNYXNaSOLb3rnpVFju8HCZZh4sPgIYp5BG10sr2gjW6MGy4C5H3x4AcFF0s5OWVx9DZIrr6LasDn8OJlghxjnYXL4R5IINb2i93aifMdR1W7ci9qVHnuaS4qV+Jl8PVI6iGDTWloqmWS0VVE8VgSanOt1EniTx+vNZpd4ynvYynDgRQRywxt2BbDTavnvqPus/M++rL449UbpMQ7kxsb2n3LwAB9V+eDD0Xm++BVto07JJ3+yPfUWFiaOs0+kD1dVD3VzkffIx5b9sg+zRvcWNnjf4sBeKttgXtYvpzXBWsr1K98MXHyjUWkhzmtF3pvzaeNgEiyeHEptPp+v43AixuDv6r7Wtdie1OFxeHaMM8u8JjWOa8VK2mgAuHO+osfNbIFeKvpERSCIiAiIgIiICIiAiIgKCpUFAUFSoIQct7RQOE7wb+MnfnbrCwIcJY3A+gXSu0ODidEXSDdo8pHG+Q9Fz4YEOP3jtQ/KNh8rriubKarrwy8o9MJDG3ho9qXu6fTz29Vl4IMrSWsqq+EUqvNciYSdNs+QJDfos2uPaqzHMG7+YXvz3+nuqLL8K58sjjfwUARWx5/ws3/DGsxLKAsNdZFE+/wBFY4Bv3kh5Gh+yhqrsDBfuVmNjqz0KyMLHX1K+InU6Rp62FA9GNrfiCsnT5SPcLzg4V1Xs3hR5KVWVhJuR4L1lYRu3gsGM7uHoQvWOdTGV7b92Tk1YYH/M4furlUXY114Ufrf/ALlersx6cWXaFCkqFKBERQgREQaz3hdl/t+CfC2vEFSRH/O3evcWPdfmmSNzHmIjQ4vDXNc3cODtNHpRcRQX67IXOe8jutbjSZ8NUeJA3B2ZLXMmrDxyd9VWz6mV5ZL3IYOMXO6TFEj4SdDW7DcBhs0eFn2K412uyJmExckMczcS1h+JoPlNn7t3LUK3r+i2pmbZgJDFmM2bQMDAA2CMlzhekg7tFab8wu1hYnJ5cY9uHy/BzsgZJq1zNd4j3PFCbESEUABwA4AdVCzTocVobI3S13iM0WRZZ5g62dDtW/VZeAyOeeKWaKN0kcABlcN9IPy41W52NBd97Od0OChhjE8LMVM3zPe8OLdR3LQ3gWg8NQK8c17tHRTnE5XIMJMa1QuB+yytvdjmAbA8U1UON9guzsGPxYgnmMAc246AJkcDZYCdmkjguv5z3N4Qwf8ASh+FnjFsla95LnNadnAmt+BLaIWjZx2SmdMTNlWJw8m1y5cdUJN7vERBDSePlcPmvXGYLHPicxrs/nsVofHoZXR7g42NuQQab2TzyTCY2KVhOoSAPAOzmudTmkfP+vW1+rWrjPYTuge2dmJxjRE1pD4oAQ9wI3HiGqABAND3ql2ZqnGIr7REVwREQEREBERAREQEREBQVKgoCIiCn7U4cuw502dJB26LRWR7rqJCqcd2bjkNi4z/AJar6LPLHda4Z69VpLZNAsnYC/8AhVM+bumvwwWCyNTuJ5bD6rfX9iYzxkefYL5j7BQBtAyeu23tSyvHW85sY5mYiJdrNR7+pdxWZho/i6k/w1bzJ3fM1ahI6yK3aK6rwl7BuHwyNPqCP3Ufyq/98a052wb6rykHnHzbpPryW0y9jZ/yg+jgsZ3Y6cn/ALZH/r/dR4VacmP6pAaF9FkauHQkUr6HsRMeIa0HqQf2Cz4uwOwBk4cKanhkpeXD9akH+f8A0/wV9hbDiuw8jXBzHNfV7Hynf1/uqbFYF0ZpzS03wKnwqvljfrd+xX/iD9b/APcr5UPYr/xB+t/+5Xy6Z05MuxQpRShCKUQQilEEIpRBFJSlEEIhRApCFKIIpFKICIiAiIgIiICIiAiIgIiICIiCEUoghFKIIRSiCEpSiCKSlKIIpFKIIpYuNy5krae0O6dR6FZSIMLKctEEegEkanOBPzN0s5QFKD//2Q==" id="200" name="Google Shape;200;p13"/>
          <p:cNvSpPr/>
          <p:nvPr/>
        </p:nvSpPr>
        <p:spPr>
          <a:xfrm>
            <a:off x="1069975" y="769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1.bp.blogspot.com/_HlFAvJMmX8Q/TK6GmHvYqsI/AAAAAAAAACU/HdBttFQImXU/s1600/Picture5.jpg" id="201" name="Google Shape;20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5182" y="250825"/>
            <a:ext cx="4897257" cy="1954039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xQTEhQUExQUFRQXFhgXGBcVFxUYFhcXGBUWFxkUFRcYHCggGBolHBcVITEhJSkrLi4uFx8zODMsNygtLisBCgoKDg0OGhAQGCwdHRwsLCwsLCwsLCwsLCwsLCwsLCwsLCwsLCwsLCwsLCwsLCwsLCwsLCwsLCw3LCwrLCwsN//AABEIAMABAAMBIgACEQEDEQH/xAAcAAABBAMBAAAAAAAAAAAAAAAFAgMEBgABBwj/xABEEAACAQIEAgcFBQYEBQUBAAABAgMAEQQFEiExQQYTIlFhcYEHMpGhsRQjQlJyM2KCweHwJFOy0RVDc6LxFmOSs8I0/8QAGQEAAwEBAQAAAAAAAAAAAAAAAQIDAAQF/8QAKxEAAgIBBAECBAcBAAAAAAAAAAECESEDEjFBUSIyE2FxcgQUIyQzgdE0/9oADAMBAAIRAxEAPwDslYKysFcxU3WVlZWMZWxWq2KxjdZWjWxWMapDGt3pLVgpCSaTWMaygEUBS1rFFbFYDFilCkCl1hDKysrKJjKysFZasYTppLJTtq1asFMg4pNh51HFTsWOyaqWa4nELmODFwMIxeI2bd5ZIpJLsv5UEGx73q+nwJPkPAVlVDC9JMTAkz5jFGpGHfFRpD7yrG+hsO99mYaksw5E0fyTM1xEXWBGjYMUkif34pE96Nu/iCDzBBpxQhWjSZXsL0mOW+xBBHI8axhdZWr1usYysDWrL0miALVlZWVyHRRl6y9ZWVgGXrdaFbNYxlarL0kmsGjCaSxrGNNsaDGRgpVQpMX+Qaj8v61BxL27UjE+fD0FLuootOybjs1CqdG/LVxAP86iZH0mjlg62V447O6ElgobQR2gCe6uedPulgRerQi/971yOQGQ9o34kDiBfuFPG5ZNqwjGNdnfc49r+CiYrEJMSRteMAR38Hci/oDVVzH2yYt9ocPDF+85aRvhYCqBgsoLb3/vzovh8IU7m+tPRFI3i/aDmjG5xTqO5EQC/lppMPtFzNCL4t2t+ZYyPUaaW8aHiLfQ1Cny9TuKNGot+T+2bFR2GJhjnX80Z6twO+26n5eddS6KdNsJjx9zJZ+ccg0yD05+l682vhCp4cuHeOdMqmghlJFjcEcrc7jcVqA0eu60TXJegntOItDjjtsFn5jwm7xws/x766wGvuCCCLi29wedK0KNzjY+VV/O8KzHCuiFzFio5CBYWQrJE7m5GyrKT6VYyKgCqaYsjlWb5gMS+cpIzLiUw8kEGHKMCMPEdbzaiO0XK38ABxvVkgzYxtm80UbYgLPDKqRntOJMNECFIVrkKoPCrfIoNtQVtN7agDa4sQL8ARsfCh+SZHBg0ZMNH1as5kIBY9o7bEm+wAAHDaqUKVrKen+DxjRCJpUcSqGjkSxGomNblSVN3ZRx58BUvNMzaPFHuGgehuT9KlZqWbFxj7PBIAYj1mtevUkm4kUrq0bF1N9zH43AXpJ//RJ5r9KBkWXGZzh4XRJpo4mkGpBI2kMAbGzHbjRG2wPEHcEbg+R4H0oLmXRvC42NRiYUlZUABuRIinuKm4BN6idFOhkOXvM0DylJQo6uQgqhU31KRbVsQNxfxoozHOkXTHCYKVIsS7IzprBCFlA1FbMV3BuCeHCjeDnWVEkjYMjgFGHBgeFieNUPpdg8Xh8TicwMGFnwywxIYpd3eFD2yt1sjajx35eVRs8ymDMMW0G64PB5f1saJdQGkXUpIB2sttvC1azHWlNKBqOr0sPXJZ0tD16ymtdKDUbFoctWUlmtUWbHovO/lQbS5Cot8Eu9M4idUF2NvqfIUKnzN290aR3nc1Hjw5Y3JJPeam9S+C0dLyyZNmBYdkWHe25+FQGEjG97/q3+FSxCo5386TNiBax2pW2ykaXCB4zCVSQQpHfY1VOmsuMdLQRFr8SpBIH6Ta9WqQaRqFyOJ3vtUyAqRfl30EVdLg86YuCRG+/WRD/7qMvzejGBhj0grZ/gRXc8XECLDtDu4j4GhOL6KYeW4aJL24qNJB8151ZatYo5/hd2ccxuZleSjw/8UOOZ38PLcV0LOvZizE9TOAOSyKfhrU/UVQ8/6HYzDAvJHqQcXjOtR+q26jxItVIyTJODQiLNPzbr3Hh/Q1MS1tSkW7jxHh41W8PGzsqqLsTYW+tETaMXDAki48PGmsWm1gnYrEE/ugb3t2ifAUgJrUG1ja+nx3uPUVBxWFMRQSHtsAxW+6jlq7ie6i+sceRA3+lYzRCi227vkP6V0H2ZdODhnXCTtfDsQsbE/sWJsFv/AJZJ/h8jtQscljfvqPONu8W3HeOYoitHrFRUJhuap/sh6VHFYcwSm88AAueLxnZW8wdj6d9XScWJ7uNzsLW4+VbT5EmMUkisw86yIskbB42UMrLupU8GB7qUDuP5/Sqkyp5zEhx8V1wbOOp95imJUdZceDx3W6j8ygc6gdIjfESea/6RW8VgWgxkStiWljZ1dBicOXZAZQSkWLA3F/wHdeweFZn4/wATJ+pf9IrBQXmyvCSYrDyOy/a4EBjHWWfQwb/l8GXd+AvRug8k+EbGxRuq/bEj1xM0Z1aCCDoktY7E3XlejIrIzKRn/RLFu2Kjw08KYXGuHnDqTJE1gJDEB74cAbXHDlxoR0ixoy2fME6uRjjMNBFhNKlgxRGhMVx+IalNvDxFdOrYkI4EjyJoGFySheJA86ZONHIMfl8zSIsIo3509prhtndgbMrnuX502yMeLH409pNaERpXYU0RPswHIUtcP/dqeVqfB2oUFyGFjA5ep4Ukm/4h6U+8Y53psheVGjWNNH60KzLHhbAKSTyoxt3/ACqBPhgzXFr0JFNNicGb8VK1J/4TG2/A96kj6cajzQS7dVpPmbfOoqy4xTvh7jvSRG+IOk1l9Ay+oQxGW6dw7jxBv9agpHIg7BvbkRufM0/PjXAOpHA4Ha/0NMwZsgaxYE8LcG9Ry5UHQVuryNx5vpI6xSh/e4fHhRCDM4CrFwAeR439ackxaMu1v5VFxOUwTRkPHGRtta1/DanjfTBKnyqOXjLsP17SQXj0yl4yhtp7VwVt9KruIwLYZyQgcqQ0ZFgoO/vLwNr7V0zMegZjUvDdbC5Rm1Aj908Qap2KmF9+Yp03wyUkqtFEn1MxLEl7kkniSd7miWBfVH5VHzZbS3HA09lW2tT528CKsjnJU/aQ94t6kDlUO+wqRG1jY8P7tUSIWLDuNvS1EDCvRHPDgsXFOLlVNnF/eRhuP5+njXpHF4eLEJpcCSGVRcHg6G2x+VeVj489q7z7KM8+0YFUY/eYdurb9JF429RceaNRjyJLgBSOcPHh5BI9sFhZyqqxAdsPjY450Zb2a8ZCm97XvVo6P53NLPNFKsejVOYDHcHRBiTA6SAk3bZG1D8xohn/AEdgxaBJVIFybxtoYh7dYpYDdXsNQ52B470Ow3R+RcUX1KIAmLKFSet14ySN3VgdgFZGYMOOoCwtc1Jis4DDFwaettZdXVzLb9offwz+v3i8dweAoVnY/wAS/wCofRazE4bEwMhxj4TFRRlD9pcCHExoZBs4vYqSGNwbXXvpnEZhFiJy8MiSo0gAZDcbBR6GszItS4yXr+qMB6nRqScOrKGt2o2jtdT3MDY1Mqu5zm+Nw0rN9j+04TYhsO3+Ij7I1aoj+0F72tbzozlmOTEQxzRXKSIHUsNJsb8RytY1kZkmtGg2QdJ8PjDieoYlMOyq0rWEbXDNqRr+6NBve3EUWSQMoZSGUi4ZSCCO8EbGsAmCMUoIKimSomIxdudcLao79lhNmUUy2LUVVsZmLDhQifNGFzek3Podaa7LRicxAcD40UixG1cz/wCLWbUTerPlufo/MUFaGkl0Whhfnast5VEgxQPdTjMKeydCmC99DMTKAb9o/IU+89hsR61EEw/GVI7qRuysFgiJ0oiVjd1sPEWHrRPD9I4nHZZG8iDS4M5jAsNhblsPhTGKxEEhJcIwtaxUE77WB4i9ZNgw3wamzJL9pr34L3kki1LmwEEq/eqrEd9tvAHiKi/8CQbxSOnqGA7veB+VqGyZRjEYdVJHNe5sR1ZA8wSPlWWR8fQJJ0ejvaN5E57Pqt6PekSZZiF7KsJB5FD9SPnQKTpLJh5eqmgkWTSG7LKykHa4IIvuCKlQdM0FyXKn8rK1r+fKjtXZt0vNms76VSYdWgZWEmkW1dxuNVxsedc1zdiAD3bUdz/ODi5usIsANK+XGh2Lw+pCDTEmU3MZbsCeVS8LdXt33A9Cp+hqHmcBUkH+71KY7K3gp9eB/lXRHg5uyTiDtty/ofp9Kjs3auDxX6GpEw3by/3FQlPufxD5CiBmObfX4H+tdJ9h2KtisVFfaSFXtbnG5sfhI/xrm39R8at/sdxGnMouPbilSw77Bt/hRXIr4O+0hqj5vjTBHrEbSnUqhEKKSXNti7Bb3sNyK1hMbHMoaN1cMiyCxGrQ47DMnFb+PdViRRva7hw0QcqDpXSGMQaxaQ7CYNePYG6sCrXFiDeql7Mo7a/+so+VWj2pYHSrSamcMpI1qrGHU6DRHICHRCRfS6spN7MpsDXfZkuzf9dfpUX/ACHoQS/KN/P/AA6rhY5RNK5nWSEkBY9I1wSALdDID2ltc2YAgt3VG6VZfLicNJFFIEdyty+qzpca4iydpQ42JHIml4CJPtGIf7MYZTpVpezpxCXbQ6svFhp3DAEXA3G9EqqjzzksTvLhsXh2gOHGIzTD4durN4urBWF44nFtWkwPfbg61buhsax4vNIIkCYeKbD9Wg91WeFjKqd3upcd/nR/NsrTERNE+pQWVw8dldZEYMkqm3vgi9ze/Oo/R/JFwsbKHeV5JHlkkksHkkfixAFhsALCgYg4nM7UGxecUHwnXYlisKM5HHTwX9TcB61bcn9n9zqxUl//AG4+H8UnP0HrXAoWei9VIqf2ySZ9ESs7n8Kgk+ZtwHnarDlvQOeSzYiTql/Klmc+vur86v2CwMcK6IkWNe5QB8e8+dPNVFFIi9VvgB5f0WwsPuxK5/NL2z/3bD0FScVlMEnvwxm3DsgEeRFjU9q0KakDIExHR/8AyZWjPcw1qfW4I+JqE+UYwcOqbxDkfIgVa0FOqKXYjfEaKHmWUYpULuYgB3MxPw01z7pF0hmw79WIwezq1MSB/wDEDf413XNINcMijiVNvO21cP6cxD7Vh2IvG46snuLnsfyoOKTHjOTRW4Ok2KY7MBfuUWqzZQ+Lk36xbg80FSMLkqab2ox0bQLJp5HhSSa8FYJ9saaXGRgfsz6ML/A1GxPSTFKbiEFuREhH/wCaveYYDsX7qqTKoJ1cLilwmPbaKvC2JnxPXTe9YCwGwUcAPnVjxGXsRe3xqzYGJNPAVEx2JVdhb0p7snRUmwG/u29KbfBGjJm1nSu9SHwRC70oTmHSDB0NxCWiHht8hVr6Rw71V8d+ytzJt9LVeGUQmqY7ivfP6SP+4f70PL9geB+oqdmbWf0b5EUMkbb+IfQ1Qmx+/Hzv9KMdBMT1WZYNjYj7QF3Nv2g0cf4r/KgrN2T5D6VqLEmORZFsGSRHBIuAVYMCRzF13FGwHp/pBloxMLRHTuyOBIupC0bBwsg4lDaxtvY+FVXLcDNhsTg42jXWxRTKgLKYhhJkkiL2BARo8ObHjqBA4mr05Fzbgdx5f+KQTtblVSJzb2jY+LEwExm7wFllVlUSQliANataRAbbOupTwI3DAN7Ll/8Au+gFWf2rRKYVYojMI5LMVBkUBoRZH1alHaNxpZd99JA1Vz2XLsP+s30FRf8AId8H+0f3HSssAJmZMQ0ydYRpLK3UOCweIEdoLq4K3u6TbY2E29A2yRZZTOYnwmKRypkidfvkGlgX0i0kbDazqGBvbcA0x02x8kMRnhmdWhW5hRYnRy5sjz6rMsVwylgQO1e4tVkcBY6ygq9JIvtJwxSVHUxq76QYUmkXUuHaQH3yLgG1jtzIFGhQAEcPAsahEVUQcFUAAegpw1hrVQLmU2zVtqRelGSEkUpRSacWsFiwKUK0BSgKwhsVy3p3kBd1VR+zmhkX9HWAN8N66lQbpFB7kgHBtJ/SxG/obUJcDweTmn/p7F6iFnshN+A234C/98KsWQdHhCdRZ2c2uWYm9jcWHAGrRHhaeWHteVJtsvaQ3j4+xahH/p+OWNke9iVOxIPZN+IoxmU1hvWZfLqrNJsCb22VGfohKNXUYiRO5Sbi/wDFcgVrDdBi1jPLLJ3qXIU+i2Bq/NHSZTan2ib2wFhMkiiFkRV8hULOAADRfFYm1U3pJmOx3qboqilZ+2prDvqn5jL2ox43+NGs0xXE33a6r5nifQVWZ57yEjgtgKtprBHUlkezGXceTX+IqGze7/fKm5nvSGbcVSiTYSkO3r/Koc2+r4fWnHfb++6m6Bj1NgsczYJJx22+yiSx21MsIaxtwuw+dQcj6RpMsKvZZ5ELBEEhWwtvdh2NVxZW37r050IZv+H4TXfWIEF+ew2Pwt8Ki4/otGXjeHTGRNG7htbBlSaCbTHv2COoVVHu2Yiw2qydka6A3tQhfqWJfWhVisdrGNl0BpAwvrBDKNwCtz2rNYhvZUu0fL71jfytyox7SmkaB1eIBFLFJAS6OGCgbgfdSixBDCxB7L7stDPZaNk5feSEH1qT96O2P/I/uL5k2H6uMr1TwHWSYmk6xVJAuIm/yzxAsLXbYVHz/IIsWCHaSMlGiZ4mCs0TsC0T6lIKEi/C43saR0excIUYdEfDyINRw0rEugO9oiSRJEDcAoSotYAcKMspABtx4ePl31VHEU/MMrn+0dXHETFLj4MW02pdCRQpFeJgTqL6oBba1nBvxq31utUABa9IY1smmy1c1nTRotSb1pjWLQGQsU4gqO06jifQb00c3jU2YkeYv9K1ozT6QRFbvTUEysLqQfKnKJMVSJkBBB4EWpdYaxgdgzt4jaomIzVY5SrGxsCL7AjwPOn2bTIw9fjvTOYBWADgGx2vyPeKW8F6yBMx6U4dHCSMxLcNKMwHmQLClZfmYOKVF4MCLeQvepIyGAEtoFzzqZgcHDG2pEVWOxIAv8aTsraSqgwrVHxUlJaWh+KxGxp5OiUYA/NsUFBrmnSjMgLkm1E+nmaSRAaTsb8v51y3GTMx1ub+fD1pYq3Y851hCsbjid+e4QdwPP1oawtYd53p4XA1Hidhf6mo97k10pHLI01aXjSrVqNbmiKPKdqJdHspbEzLEtxfiQL2A4tajHQroNPj3sg0RgXMrA6eNrL+Y8a7x0J6BwZenZ7crW1SNxPgvcPCpt9D4XITTCCJUQCwVQAPAbfyFRsJjY5TII3WQxPok0m+hwAdJ8d/r3GimZDdT5/UVSukWQP25sLczahIkd1VFmEciCVb23JcalJtbVYXO94+0i+SF7T8Qv2cpwk0Ow4jUhChtJt2wCF1AHa635UL9nyWXlsZydR0rsTcFvwjx7t+VFvafiFbDSxgkMut9JBF00/tFB99RqAJHuk79xg9BtlY78JzsutgLt+D8Z/d58OdI/edMX+2a+Zccvh+6iDq+pAdPXMJXS+xtL+IWtZuLCxO9VLE5qIMVi5kg6gQpLLOHmtLjV0ARukI20al2luSO0LC5FWzJwogi0GFk09loARCw3N4wSdK7+7c2JtencbhUlRklUOjKykHjpcWYKeKkjmO4U5ykfJsweUSLNGsU8RUSIj617aB1ZGIBsRcWIuCp4ixJJV3oZk+VCDrj1kkryuHeSXRqOlAir2ABYAHlxJPOiXWaQzHgqs3wBNEAQdqaJrbNTRauQ6xVNsbg34edKLWqDm+I6uFjflSy4HirdAQZs0s/UwrvuSeQANrnurWOyabWA00aqTxOoWPIcCKJ9HcsGHjLMPvZLM55+Ck9wufUmo2Ii+0yFT+yT3/AN4/kH86msUW3W3WEGcJGMOojQXF+0xJJubdpibfLuqTHjO0QWjAFrGxIN73/Fy8e+geZ4pIwt9QQEAhWI7O4PA32Bo+uGUjbcFbceK2237/ABrpi4nJOL58kf7cbKQyEm1xobsg8TcNvakjMDrNz2LbMqm5O21tJ29ak/8ADk7I37Lal3Ozb77+Zra4BQWO92tq394gWF/Tan9IlMEzYm5DEHreGmz9WVDgsQdIJYKfIX3p5Y1mOxJjvy97h+YNYHgeFFBhFupt2luFPNQbXAPEXsL+QqmdK8PPC3+HkMcTco1UaG7thz76X01wNHc3Viczx0scskSamSMgDYFjcA7jv/3qG+cToNTwyAd4t/pvepLZyYlA0EkgdqxZmI/MedQo8wkdtTK1+VxYD41BtHbFUqYZwmaFralZbj8QIPwNJxeJph3vbVxqHipKUBDzFBICGAIPfVMzLourMzA92leQt31bZJKizSAbmmWBWtxzPFZFPdiU8rWpvD5JJzW3nV5xOLvw4VGZ6fe0ifw1YT6OeyEYnDxzHFFdfFQg7NmIIvq3O1WjKPY3h4pS7yNKtxZSABa5NjY77WHrVZwPtLkwOHWBIVaxYiRmbgzXtoA5XPOheL9rGOc3EgQdyIB6b3qii2rJPDPQWCwixIsaCyqAAO4AWqRqHeNvGvPWH6SY+QapcRKqflBIZr8rDgKxJrDhYH5+ZqkdMGy+zvWYjsjzqvnNY1mMLsiPYMl5E7YuinUvGN9TqAp969wTuBWehWezMRAQWi3bU17rYbBT3X5VZMzytJlYWAZlC6tOoEL7okW46xd22NrB2sRenSojNUyv+02YfZTGfeJLKGW97I4JQnYOOdt7Ed9Duhr6YC+oJZJDqMix6btYHWwKoeG5BHDlRDp4jjA9WwZwqLeW9w7LEVYyD/lsTcgm4O+4O1Quhik4Yga9RhYAIUEhLMRZDL2NZ4ANsSbHjSP3F4v9F/Ut+CwaqTJZkklVTLtp1OB+0kiVinWcASp3Atci1hsHSERxs2KkU2xMsCvDFJpIi992QFyiqQ9zcgWFFMunR4x1bAhLIwCaCrKoujRneJrEHSeAI5WvGzrKjMlo2WKUdYFk6sOAJk0SAqCu7De4N7gHfgXOcKD09Nx5g8x41C6QTaMLKfzWQep3+QqRg8OI40jBJEaIgJ4kIoUE/CoHSFdcmEg/NIXYeC2H01/CsYOM1JpBalLXIdY4q3tUfEYQO4vwU3tyuOF61PiNLDuI+nL6UvD4xbW53pbvAyTWUMZorkWjAueZOw8fGm2Cwxgd3PmSeJ9TRRmBvw2FB83wBnXTrKg8WAubcDbuPjQa7Qyd4YMwODXEEzSi8e4Rb7NY2Mh8OQ+PdRHK81KzCC147aVt+GwuB5WBp3G6Y4wFAVVWwHJQBsP77qZyHIe2uJdySy3VLWC6uZN9zbwptOLcqNqNVbDs2MC8ifKmoM0ViVsQR3isnioVL2GDjiNvSuv4SIVYbbEHkKgyxhwVcbEb+NPPJcAimb7ePdTKCRqoG4e0JKN/Ce8UvFZgoG9qiZ/iwIyDbsnie7w8a5f0k6Tz4ax6oMhNgX1rc+G++3Oueeg+i6nSyXrE4gE3HCheIxXGq8+eysgKqguAeZ5eJoFjMXK5+8Ynw4D4CoKCHcsFlxWbqNl7R+Q/3oViMUW3Y3oSstOdbTUJZKEm9OtLtQ8zgb3qdlWVT4v9ktk/zGB0/wAP5z5fGtscsG3AXNZxfvubeN/CiXR/ouR95Ip1fhU/g3Nye87Dyq+ZJ0JjhIYjrJPzvy/SvAelWaLKgBdrV1acKRJq3ZRcLkkjn+Zoxhejyjdu0fl8KtKxDgBYUkR1YxFy6II6kDn/AEozmM7RxSOidYyqSEuRqtba4BI2udgeHCoIi3B8RUrHZkIShYHQxYM41fdlV1BmspGmwe5JHDYGlZHUWSt9OcV12ASaPSYn7QN+0DpcAqwJVl94H0IJFDujKD7BZgNJgAIbTp0lhq1awVtbiGsORK+8C3TxY/swcEBnWy6TZXS2oG3BtN7g7EAnlcVB6LKRg00kg6IgpDFSCX2sVN9X/wAr/lbhUmvUFP8ATa+Zdytidt7C5tubbC999htuTQs54BizhtDWCxfe6hp1zCVkj0cQCsL9q53sLc6kYnF9RG0kzagpN3RD7urss6AmxA0gkbXN7C9hIxOXo0iM6AvGSUbtC2zLf962p7X4aj305IfWoOETrMwkblBGqfxN3f8AfRLDAagTwG58hv8AyNQOhq6o5JjxmlL/AMIuAP8AVSzdIMeSStPLTKmlqa5jqGc2S8ZPNTf+R+VCYpz61YLAgg8CLfGqyFsSDxBI+FTmqZbSeKJfXkg3qVgsUQNxUC3CngdqCGdETP8AFdki/wDZq0ZbKPs8XI9Wn+kVSMxiuSTVuyc68JEe4afgSP5V0fh+WQ1eEMZhmgUWoP8Abbm9Aek7yRTWPutuDyIp3KwTXYZLBa8FiuzpJ8qmxcbihOHh4GiOHYjjwotCsHdJBZQ687jvse/z8a4/7RNUguxvY348tv6123O4LxnmCP8AxXGekFurfVpsGC9odkdobsOYoNYM/ayLk2IUxqpPaAsP3h51MmhB4inMx6Ou8azYaAOh977K/XxbcGW3bQ/ukHzqV0JyqbGyOhuscYGuRlOpWPCMA+83Hy9a5tTQfMTQ1U8Mr+IhUb3qTlfRvEYk3jjbT+dgVTzBPH0rs+X9E8PDYhAWH4n7TfH/AGFFTYf1ox0fIXPwUXo57PoobM9pZPzOBpH6VPDz41bosEq/0qWXHfSHmUVZKuBbbEae4UzItJxuZRxD7x0Tb8TAcfA70HbpNCdlJf8ASpt6E2pkagyE2phmFA8RnrkXWIj9R/kKbwGDzDFG5dMND+bRqkb9AJt6mjQaoOyyhePLiTTuMxcSonW7pKyRC6l1ZpNlV7CyqTtc7XIF7kUiDo/BHu2qVtu1M2v4ILKPhUpwpIjZQQ4YBCoKsABdbWse+3gaSRLUK50vwmjBMkZvELGxuzhixYOrfiB1EWPod7VF6Ln/AAcdgGJWEBSbBzfZCeQJ5kEfunkvPcKhy9hFeSOItuSNcK6j93YAXj09nyUXvuRvowbYWCwLH7rYW1GysTpX8R47XHA8eFT7An6P7LIzJIFRxYyLqEchCudBBbsg9rSStypI3G9iKg5Pl0sOInJYNBJqcXdmcyvMz30kWjCoer2JuFTuqZjsD13VMsjKEkWQWuEex1Ksg97jvfY8QQQxBbyDETvGRiU0yo2gtp0iS0cbGRV5LqZ1FiQQl+dMiZKzefq8NM/7hUebbfS9EsswvVRRx/lUA+fE/O9C81XUcND+ebW36IhffwvRwGp6jKQQHDUrVTLCt3rmLj4eg+YraW4/EPnRG9Q8cOB8aWXBTT9w2G2pxTTSxGlMpCmkRRgvM5Ks+RbYNfNj/wBxqk4+Q6udXTJZf8IqNsdGoeNyTbzrr0Fkhq8AHpBpdSD6eHjQjKyQbd21Kz7HWPpVfwGc9XIGYEp+Kw3AvxHefCu1ox0vADYUSVKRl0asqshDKRcEbgg0R6nbelYjZDlS4sdxXCvaCrRziFQ1y4cabFrCxUgHjuflXd8SbCuP+0PJhPmOF1W0SIwc2NwI3F7EcyHFLYHwWDoxkjYlhIUB4apZInw2IAI/5csDaZTx7rVecZjocJF22NlFrsS7m23Hcsx8aZwMJWJI4FVEVQFA4AAWFLi6NhnDzHXbgtuyD5c6OOxdqXIDwWYY/GMGijSDD8jKC0j+OxAA8r+dGxlr27c4v+6nD4k0dawsBb+lDMZJzLW8r1lLwFS8AzFYfQpYzSWHPs+p92qNmf2jEzCOCSRQRbZiONu01qt+YDrG6tbEWBe3LfZaLZJlQhUsR224+HhVLoe6Kllns+jj7T3ZuZPH1NHIsmQGyqL0dkcnYcb1Jgh0i540rkByoGYfJEXdwCRyp3G4kLsO6kZpmGnYbk8AKXluAI7TntfSlb8i88m8JhCe0/oKbznLRNE8YZoywA1RkBwQQQyk8GBHGiMj2rIo77mg8ivPJyDpvnLwSnDoAXki6vESFba9RDHSnBW7z5010G6UBmXDMjaoyrRlN9aqhBTTzcE3G+4vbcdo/wC0XojJicQrxhwXsFZQWW+wKzWI0jmH7rg32tXMj6LzwTgt+0jsqErpTc/huO2D31z+vf8AI6m/w35dZ9Z0HNMHLrWaAq0ioV0OvZkBuQoYEMACQSp4kLbSb6puBn6yNX0smoE6WDKRuRwYAi9r7gHcXF6C65XDzwq6zovVyQPcpJYo/YUuAHKgqG4DUePOx4UatNwVvYlSQSNgSpI2JFyL+FW4OAjINWLYnhDEqD9TksfkKKK1CMqfUHk/zHZ/T3Vt/CooirVCbyXh7T//2Q==" id="202" name="Google Shape;202;p13"/>
          <p:cNvSpPr/>
          <p:nvPr/>
        </p:nvSpPr>
        <p:spPr>
          <a:xfrm>
            <a:off x="1222375" y="922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static.liputan6.com/200906/090622sehat-demam.jpg" id="203" name="Google Shape;20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19872" y="2204864"/>
            <a:ext cx="3048000" cy="2286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1.gstatic.com/images?q=tbn:ANd9GcRL86JLxA5mfVONrEyIDAoHT4enSFlqS3oH6kQm9qTVGDyydL8z" id="204" name="Google Shape;204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63250" y="2518765"/>
            <a:ext cx="2219325" cy="2057401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xQTEhQUExQUFRQXGBQXFxcUFBUUGBQUFRQWFxcUFxQYHCggGBwlHBQUITEhJSkrLi4uFx8zODMsNygtLysBCgoKDg0OFxAQGiwkHCQsLCwsLCwsLCwsLCwsLCwsLCwsLCwsLCwsLCwsLCwsLCwsLCwsLCwsLCwsLCwsLCwsLP/AABEIAMIBAwMBEQACEQEDEQH/xAAcAAACAwEBAQEAAAAAAAAAAAAAAQIDBAUGBwj/xAA/EAABAwEGAgcFBwEJAQEAAAABAAIRAwQFEiExQQZRE2FxgZGh8CIyscHRB0JScoLh8bIUIzM0Q2KSosIWFf/EABsBAQEBAQEBAQEAAAAAAAAAAAABAgMEBQYH/8QAOBEAAgECBAMGBAUDBAMAAAAAAAECAxEEEiExQVHwBRNhcYGRIjKh0UJiscHhUqLxBhUzNBQjJP/aAAwDAQACEQMRAD8A+SoBhASQClASCAc9SAEAigCEABABKAJQDVAlANAAVBMBQDDupCixKgRUACCqQeHJAQhAPCgEUAkAIAKASAcoBwgEgDCgIQoACAswoUiQqQll1qAY5Kgm5o2MqFK1SDKhSKEBAJANUDCAZcoADSdASlwbLNddZ+jY7llzKarVcNZmFoGJzml0QMg1wHdrsikLF1m4Urv1yWXMWZ0rFwWOkLXOJOBrufvOcN+WFTOXKeUtdF7LRVZUIxNJaSJhxaQ2RPOF6pyzfGYWmhErmUY0OX7IBBhQBhQCwoAwoAAQDaBugCEAoXanh6tT5It+SI5JbsRcF76fY2KnukvNnN1okcXavYuwJ21qL2/kz3/gQcvzp3JBUEkAmGCoAQAFSjCgHKECFSkVCAUAgeUnsQGqz2Co/RpWXJA7Fj4WqO1WXM1Y79i4MGWJYcy5Tv2LhZg0b5KXZcp17PcsZNpuceTGz/2080sy6EncM1zXp1XU8DML6cFwcZdDw45CP8MjvC1ayJuzs0OGys2NFlLh4NtLBHv0qnjTqUyPKq7wVs9iXR8Y+0y7DZ7yruAluIPjmyo0T5/FfUwNLvLQlszy1ZWkvE89VpYXEHUH+D4Zryzi4ScXwN05qcVJcSsrJsAUsCBQgQtRi5OyVw3YRXtpdmYqptB+uhh1YLiQ6RfQp9g1X88kvr9jm664IQevfS7Dw8fnbf0MOtIM161RweH1tFef8mM0pcxuokarlU7YwsNE7+RVSm+ACmvnVO3/AOiHu+v1OioPiyWAcl4323ir8PZ/c33EfEqK+QdSQUKDgqCIQhMjxUKACAUoBBw/jNCFtKzvf7rSe1Rsp07Hw1XqEZRPUsuaFmb7t4QLqmFxJbgD/wDkSB8CsuZcp62wcJMbHsysZmasd+x8PAaNjuUKdiy3F1JYp1LPcoCoOgAKYhlnc/rlufiVq/gZa5soq3ja9GWcN63PYP8A0maQsjDVt1qZVoGsWBjqrWENIMYgQJjrIVinJ6h2SPSVbaxupCrkjOVnCve/mNfRcCMqmE/lqMc3+ro1lyNKNj559o1NtorCoNX0xSJ1zOIN8HYT3r9B2T8dF84yzeml/e30Pl45uNaC5r6xf7qX0PmVrMspPyEswnPPHTOEz+noj3rr2p2dVeJfdRbvrouZ3oTUU03x/UyGoOa5Uuw8TL5rLzf2OjrRI9NyX0KX+n6e9Sbfkrfc5uu+CIhxXuh2Zg6Su4+7uc3Vk+I8BKsu0MHQ0UkvBfwFCUuAyxeOp2/SWkIt/Tr2NKhLiRLV82r27Xl8qS+p1VBcWMLwVMdiKnzTf6fobVOK4AvK9dWbJBQoIAlQFBKEJtVAQhSTKZd7oLvygu+CELK9kfTgvaWzoHZE6aN1OoUui2LLNdtep7rCB2fVZckDuWHguo73ysOZcp6S7+CmNjKSs5mXKeksXDTRo3yWTVjs2S4MwI1hLFKrhufOjIzNAz206gaf6lQelpXY0bIDSKTRyQCNpa3kgM9a9mjdAYLRxE0boDkWvioc1bMlzi3jf5qsjcEOb+ZntDzAXpwsV30M2zdvfQxUl8LsZbVf9V059nYpLDSjJxfAiqpq6OXa7XUe1wEzEjX3m+03zATuGlcjqGizO6elXgyejDmd8nEPBnivt9kONOV+bV/Lq58Ltac1iMNb5czT9bJHkuJruFNlPKOke97I/AWsJ/qp+a+1W7YpQV3d6W9Ue6nQmvU87gGi+XV/1BN/JD36/c7qhzYwvBU7WxVT8VvI2qMETDl4J1Jzd5tvzZ0SS2ArBSJQDyQEVQCgAhCiJQAoQ79bhpz3f3Qwg/imM4iN9xrzWFLmba5GyycFz71RzjyYNcpjfaPFTvOQynbsvB9FurMXW4gk58s9Q3l94xosubLlOxZ7qY0QA3Lk3XIA/F3bOWeSzctjJeNysq1WlzJwGjHa6q7M7b+iibQaueosfD/+2O5QHZs1xAahCnRo3U0Kg1NoMagB1sYzcZevkrcHnK17NpOpun3atop/oqEPaeyQFL7BcR2riZvMIDj2rijkVcrJc5Np4jcdCtqmyZjn1r5ed1tUjLmYn21x3XRUTGcodWnUroqaM5idktrWuEnQg+aTisjtvw8+Bid2nYV63i2gQw/dESdw0loPlPeu0sVGo3NcdfdX/c8+HmqkE0cG0cR7g5/NcnUPTlKLu4hNKpLMhm0DbA7RpHIeyCOrmAmGxDpNN7cThXw6rU8suFn6ridfiWs2tZbMQfapNqZSM2OeBPdgb4q1ZOo5S8T2LZHkHLzgCgGCgJOKAigBASCAMkKJxUIQQDwdnigPtlOyAbR8zM5denhsvMdjSLEcp64BynvdA27Ow6gaG3cd5By1EawQMwASZmJk7xqhDUywAawNcyQ3mDBdLTGUuxRsJKC5rsFjZirSNKdJ4kRJaah/EeTTry5rStqDsPt9Ju4UKYq9/sG4QHLtXFLRurYHDtvF52VUGZzI4dr4je7ddFRZlzMd421xsxeZOGS79MEHy8isunaTXhf7kU1sZRXJGZXqVE5uoVvtA5rfdpEzGepbmjdX4US7MtW+GjdRzQsYqt9jZZcy2MFovtx90fJYcyqJiLq9U5F3Y0H4rF2y3SLrdZKzKbXVcUYiAXEky5sxn+TyUyZeBiKgnaPVv8nMNVDqQ6VAdqyXjipYTMtbUaf1zB8Stp6NERTKwUIVBNrYCAjUbG6ASAYcgG5CiQgICpxQEcSA/SjWsaMo8DAkblmIEGMmwHO3gLzdddeZ1KzbWNJw6zMtiSQRObJY4idS0NZPOU6668gYql8tGTTlBBwyCds2sMlumrcTzyCAwVL+Mw2Z5MjEXDQmmyJIIIAwlrdcyrZkuci8b+cA5zSJgtIBbMOIdJaQ1+2rhnOq1GF3Yma2pyW37Uc0e0eS6qiZdQrfb3HUnxXRUDLqFD7QdyuqopGHMz1LU0brSjFGczMr71aN1bpCzL7BfjH0rRRP3mFzeuAQ5vgR5rw4qTUoTjsrp+TPNiFOMoTjtfU8zZ77cGBs6CJ7F3VR2PY4lNW9HHdRzYymZ1qcdysZjVhBrjzUci2J9FGpUuWxKnawzQNPaJVTMOJsZxTWb7gpj9H7roqskTu0ZLyvytXAbUcMIIMBobmAQD5nxWJPM7sKCTuc1rCdAT2BQ2XMsbjsB2lAbrADTx5g4m4TkdJnnrkutKo6ea3FNe5HG5aFzKBKARcgEEAQgAoACAEA5QFbwgKFQfZKt6uJjFnnvhcJ1EVQ1xk4pc15J2XBQZtyMVS8JyLt4gAEkDQdHVAOhMNa/wA1vuXv19PsZzorrudo6RsGmCZMtMMr5zzLHmOpdI0r9fb7GXO3X3K6tQZB/c12beeTbRmGyD7r5Px0qa6/jX3RMz6/khVrtPsE6gwHYhoMYjpc5IyDWudA1WKjUFmXDXh68uHgcqspKDa668zyz75aHOHKPIQfME969XexbuhFXSZlrX9yWXVNZDFVvhx3WHVLkMdS3OO6w5s1lKHVystlsFGuWuBHoFZavoySipKzH0JJyGRnxGoV2NIubZ497JZuWxPpmN0EpqXQpqW07ZJlJczOqk7rRAbTcdAT3IC6nYnHkO0/RAam3Y2M3yeTR8ygL6dENyGXbmqCeAIBkDvQCJQCcEAICMIAQDCAcckAOYgEgIPQGchUH0WxcNXlXLWtsz2ggub0rmUYaIBcGPcHwMTZhu4XodWCOGVs83elqbROVoZUqtcPZpU6hYMJnOrUDZzGgaQZOaw6+bY0qdjoC8y5stENIAy0aDlPRs6RmuE4cI61zc2+un9TaiZv/wBI54XeBEO3zawuYSHA5mmAJ0WG29ymUW6NMhqAP7vfEBhaW5Zu1YSSM0B5u3SHu6yT4qLRWEVZWRnLlSilAMAoC+lZ51IHao2WxpDqLObis/Ey6FLqjnOlgLQSDyAIylaS5kuJ9F5OZHmrYgxYubvAK2BayyM/mf4QFzGAaAeAQFmIntQES5QClUClQEgetUClASJQCCAaACgE0oCSAcqgMSAiVAOJVAGg38R/4laykufdbfaaLDX/AL3GGWanSoY6j3sFUioXYzTGBjP8sJcAMuvPzu7TfPr9/oYTSy+HX7fU+G8Q3C+zgOL2vBe+m7D/AKdVkEsOZOYMgkCYOW66XNJ3MVktfshpj2SSPdGusEjLu1QpdUtUjMz2y7lsTEb6IQqdaus/Dr+7nqhDLXcCoaRSAqUZECfUoCPSFARlASa4hAX07SUBeyuCgLcSAcqgc5IBJcDlQAgH3oBSqAJQAHqAkHqgRKAMSAAUBMFABcgEgGgEUuBSrcF9r4ttlQyauFxaGlzGta8gEn/EjGMzORhYsc1TijkvqPqvl7y97iPaqPmds3OKqRs7lk4UcQ1zqrGh8huFr6hxSYBbA/CdJIyyzWspLkLdwzWbiLB0jWuwnCIdOAVBDNXDCQ7KewaKOLRUcTBnG42OUds6LJQ6E6+vFUF1ksTnva0auMSduZz5AE9yAhbIc8hvuNyb+UfePWdT2qAg2zpcFrbIeSXLYmLGVLixZZrqqVHinTY573aNHVqSTkB1nJLixdeF2soEsLulqj3sBikw/hxe88juCsZcSNGFlYt+62OsH4gytZgSbaOqPXWoCwP5IB41QLGoBF6oGHoA6RAIuQCxIBhyAmHoAlAMoCQQEggGSgFiQBiUAkBzHNQECEB1LmvLo5a5z8JLXCCSGuZJBLQeeE5clpMjR66nejDTc6mZqinV6N7HGTVecWbjDhhbENdIAMStPbQi3PEvrvc7+8Li5uXtGXCDoScyubNGuziTpn63zPPz61hmkdyz0RTY9xycW4R7oMOG8ku0yzjcahI7Nh7ox2W6QVlyNZTfTuOVnMMpoZchGyZiWLaVwlxAaJJgDbPrKXLY9ZbbrbYaBoUf8xUA6ato5jSMmNOrTmfyg8yVG9SrQ8a64oyhXMSxhtFwclc5MpyrVczhoCtqZlxMD7M5uxWrkLjZKobiNN+H8QaSPEZJmQsUtdOhVuQFQEoAlANACXA0BIFCjhQEgFQSlAMlAPOEAgEA0AYEBhLFAQLEBAtQEqNVzHBzSWuBBBHMGfkqtAW2i2OqPxvjEQASBEkADEeswCSowbLJVz6uw8uQ1Hf9FllRovS1Q1gaYEkwC2ActA3TPrPjJKOzDLLuviMisSgaUj1d23i1wGa5NNHRWZ3aD2lS4sdCy1hSe1wGIgFwHOCA1v6nFo7ARutLa5njYT6RdJccTiSS454nHMnxUuCipZVSFLrKNwgK33e07BQpktNxsOoCtxocd1y17M7HZXZammTAP5T8j4rWZPRmbNbGiy3jZLS7o7VQY2tocTejfI/3iHKWa2Lo9zi3vdtiZUcGVX4eRc10GMwHAGc51X06OHpuKdSdm+Ct+p55Td/hRxrZY2DOk/EORwz4g/EBc50km8srlUuZgJXE0CAaAaAkFATAVKWSgABAJQE9kAEqgEBKEBlUAFqAg6mgKnUkBWWIAa4hAW1Kxc2J0z3+qlgUgqg02a2OaciVloqdj0l1cQxGJc5U+RtT5nrrFerXuGew/wCo+ZqA/oSppCMfX3/gsdZNnbpWoHJcTTRoABVuZsM0ghCvoVQVOplAb2WLo2hzgDUcMTGHRlMf61TqzEDrG5ALTiLnJtdj6QOxkmcj2cjG3+0ZDrOZ3KrJxyrbkTKr3PNXhwg13uwO1ZU2iOKPP2rhlzJP3RrUqvbRpjs1J8e5eqjCVV/Ctt3sl5tnObUdzkOszTUZTY5r3OgSwPwydhiEu8ArWSpXvJO3I5yqqMHN7I03xczrM8MeWkkSCw7EkZgiRp9JXChXhWhnhsccJi4Ymnnhe3ic/Cup6yQYqCWFASDUKCgBAEoCTVQMtS4CEQEgKoWQAQBCAC1ARdTVBU+igKnUigKyEAICTXIDbZbwc0yDyUkrlTsemuziU5Ari6Z0Uz1lgvlrgM1zasbvc7NGtiBjM8phQy0c+2Xy6l/iWeph/FTc2pl1g4T8VVZkcWX3LxHZKr8qkloLjSe0se7CJwgHUc4JyBSXwJyeyOU6sacXKWyO3VtBcCT77ziqHTPPDTHU2Y7cW0LMb2u9319BSUst5bv6eHoZjT1J0Gv7dZ0VOhyr+vJllo9LUEl09FTBzf1zswHV26sVdnKc1HzPBm7bVb6jX1XhgPuB0gNB0w0xoDzJkrNXHQh8C18FsfHxXatKjf8AE1y+5lv3g+0WYYzhez8VOZHKWnMdq1HExbUZKzfsZwfbOHxLyK6fJnArV3uOJznOdkJc4uMDQSdl6IpRVkrH1YRjFWirLwNDTIGULZ0Q2jZCko3QpMK3BEhAQcVAAKAmCgGSgFCoF3JcESsgEAigBUDQCKhREICDqapDO+igKiEAAoCbHoDfZLyc3dZcblTseoubigtIk+PzXJwNqV9z6FdV40rS2ARijNp17RzCxYuxntXDtHpGVS0B7XSDpJg8uqVlrTwJOMaiyyXS1OlTiEuGc6+LaWUqlRonB7LBrNQkMkjqJP8AxdzWW7HCvVVODkzi3ZwuRSNstDQ8uc4BtZpmocH+M52sDRrRl5L5+IxM1BTWzduPLhsfmMXi6rgpp6N248uG3q+fhdPXZ7OZbzlvM5yNyvnKV5JLmfFnNO68z0V42QFpY4ZOBae/JfbxMLpWPnRU6NRc1qfCLwsxZUe3l9YXspTzQTP6RQqZqcWKzt9nxXdM9SLIVNDBQDVKMnJQEIUsBOCoG0IBoBlAJAVqAFQCAAgGhQQgigEgEUBW+kgKH0kBWQgAFATa9AdO7r1fTILXEEZgg5g8wVhxKnY9T/8AaVXvp9I8EAGAGhoBJMkxqSMOZ5LEoGYyedt7HpLDxA0tmdAT4BcVHVI7OSsTtt4CKFGQMbm4nEhoGHIOJ5Y3ie9ca8pd1NL8WmvufI7Wu6ORcevueo4jvploc2lTzp02xI906bcsgAOS+N2lie8yxj8sdvF+XJcD8x2pi+9yRjpGGi8XzS5LgelsHCNMBjy4lwh2UYTuBz719Wj2VThlk221r4H1sN2BTUYTlNt7+Byrws5dWIEtAlxP4WtznyXomrn57FYeVTGOMdOLfJLj6HxK1WHpK9Rs+++lTBz957iY7oHimDWdU4rS/wDi5+lw9XLSg3wTfsc28bCaNR1ImSw4co2AkfFfWxOGdCeVu99UfWo1Y1YqUdmZgPUfJec7olKpSJKhRoCICAIVABQEigAhARy61QVrIBUAEAIAQASgEUA0AoQAgEQgKn0UBneyEBFAMFAWdIclDPE00bY4DIrNiM7Fgt7qlSkCYOOmyTnGJzj8WtXmrw+B+TPn41XhJvWyb9j6Xc9kcSGMBc4+PaTsF+enSdSVktT8dOE687RWp9JoWh9GixhdJaIn1sNO5ffpOdOnGMnqkfoo4ieFw8ad7tK3XgtjDefEdANDLT7BqgtxNgHDuTKxXrwcXCaeuja4GXjo1qLVaD10zR3t15nkL5+z8lrqlkeKkdIRHvNqPZhlzdZAjJcKcalJZqbzxXLdenT8DEIVaXxU2qkFbb5lbWzj0/A+TXjctWgcL2ERlMZZda91HFwrbPXx3Pp4bHUq3yvXlxMbexem59BSAt9fsqauAYqUCzr9diARG3r9lABQokA0AkBKepAUIAQAgEgBAAQDhACACgFCAaASAi5qAzvo8kBUQhAUAwUIaKNWAdQZaQRsWzB81hq5xnG7PtfB/wBpdj6FrK8UKwAxHDDKhH3w4DKdYPPdY7uEV8EbHx//ABZ0FlpxuuFt/Vc/H9NiV+/abZWgmk41nbBohve4iAPHsKy6MrXbXXXE5QwVatK9RZV47v0+/seNstuq1qotFaHVSMVGkcmACSK9WfdoMzdn75HIFc3TSPr0sNCmlZeRFnHVWlWH9me4025YnTirOJl9Z05+0ZgbANGsrm8J+KLtLmutfU81fBRlLPTbjJcVu/Pn6nu7u43sltaGW2kGuOWMAA9+x9ZLjVTf/PG/5o7r0+3sfPrwd/8A6YX/ADw0kvNcetDLff2asqNNWxvFRusN1H6dQezwW6c6sVmpvvI/3L7/AEOlKriKazUpKrDw+Zea6fgfO7xuOrRcQ9pHcddF6qOKp1NE9eXH2PoYbtClW0T15Pc5xZ6+i9Nz3KQYUN3IGn69Z96FIFqoDCgHg9fsgB1OO71pshRx69FCGVCiQDhAJAEIACAkEAkAIACAEKJCAgBAQdTBUBS+igKixCHR4fqUG1m/2kHos5gEx2gZkdmaxNSt8O5xrRk4/CTq0qDqjxSe5rMRwdJhBLZyzcR55rvTjGTWb9jTvyNIayiC8dE5w93HVp1XTP3aTJE5zLpGS9lahThC8LX8ZJv0Wn6M5xbv/H7mKq+rVJL3E4jJBJMnmRv3r51kdNEabMyNBJj0VGyM206nqB8vqsNI5ySO7c3EVezuDmPPnHkvLPDxbzR0lzXWvqfOrYKMpZ4XjLmj3t38bWa1twWymJyHSNiRPPYrhV1/5435Sjo114ex4q8ZP/swzfnjpJea49aGW9/s6ZUaatje2o3PJuZEjdvrsWoSqxV6b7yP9y69DpSqV6cc1GXew/vXmun4Hz68bmq0XEPYfDl8F6KWLp1NFvy4ntw/aFOronZ8nuc40zntvv8AHv8ANelSR71Mqe318lq5tMTaZ1hLlzEy2Poly3Ilp7vD5qluR7kKYVSggBACAcIAhAEKFEqAlCCQDCASAYQBCAIQBCgDBKAqdZ0IQ/splUGilZgOsoRmylQJ5+vgublY5SlY04IyyHXqFNznmuQj5dSlwTB6/GPmhCQqDWYPhv8Ayo0ZynXubiOtZ3A06h8T4d6808PFvMtJc11+p4auChKWeN4y5rQ+g3dxzZ7UAy20xOnSNgO7etcKib0rRzfmjpJdeHseOupP/swzfnjpJfs+tCq9vs/p1WmpY6gqDWGkYh2tOfgkHUis1KXeR9pLr0NUpV4LNQl3sOW0l5rryPCXldNWiSKjIjmB4Z5/zuu1LEwnpez5PR+x7cPj6dV2vZ8nozndHvHdprzBXrTPepoykHTQb7+u1bXM6XKnD0JCGrloqN/CD2mp/wCTCtinLhaNjhAEIBoAQopQgIBIBIAQAgGgEgJBANAIICTSgJgIBhqEJNCjMs0N9ZgSFzZwaJF2yEsIHkPigdiBB9fupoCU9vw/lBYsaO3+exQyyTTG/rtUaMtJnZuniKtZ3A0nEHqPlr815Z4eLeZaPmtGeCrgoSeePwy5rRnvrt47s9pAp22mCdOkbAd+641E3pWjmX9S0kuvD2PLWjJ6YmGdf1R0mvuK9OAqdZpqWOo141ge8O1qtN1Es1KWePL8S68bFpSrRWbDy72PLaa9D59ely1aJh7CAOr1C9FPFwm7bPk9GezD9o06rte0uT0ORVJygZ7Hc5yF6os+nGSZR0ZOevaB9V0udM6MYVOgwgESgESgCUAkAIAKAEAQgBABKARQAgJoBQqCSAspqAaELGN9fDLtWWYZZ63yUMMrPb69dqAmw5a9nV1ysmWlcYOfX63QWJ7yNeahkmB1+IhRmbEo8+r6rJlseDX147JczmLKQOwM9X7LDOU2uOx2LsvmtZ3A03OaRtMde3aF5pUYyeaOj5rc8M8NCo80XZritz3N28c0bSOjttIE6YwIcO3Y9651LtWrRzLmtJLrw9jjWzbYmGdcJLSa+5Xe32fUq7TUsdQP6gYcO1p+StN1Iq9GWePJ6SXXjY1RlWir4eXeR4p6TXpxPC2jhC0NcWlpy648iun+4U1pJNPyZ1/3qitJ3T5NankR6819U/RggEPqoAKAXr4oBD6IAKAe6AEA0AigEUAyoBKgmFUBu2RARQEm6oC1ZBIevJRnNkkMhz7vinEgMUYZM/TzWTKLKQ+P1SRGTjLuPxWTPEvqtEu/R/SFhcPU48vUKY9rvPzWXsYexopj2gNo+Tlylseeo/hfXIly8e/LNDC3YzlP5Z7881eJs9DwnaXioIe4aaOI5L5+L+CUJR0d7XR8fH/+tqUNHzWjPudnEtaTmYGZzX2lsfrqKUoRb1dj/9k=" id="205" name="Google Shape;205;p13"/>
          <p:cNvSpPr/>
          <p:nvPr/>
        </p:nvSpPr>
        <p:spPr>
          <a:xfrm>
            <a:off x="1374775" y="1074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TEhQUExQUFRQXGBQXFxcUFBUUGBQUFRQWFxcUFxQYHCggGBwlHBQUITEhJSkrLi4uFx8zODMsNygtLysBCgoKDg0OFxAQGiwkHCQsLCwsLCwsLCwsLCwsLCwsLCwsLCwsLCwsLCwsLCwsLCwsLCwsLCwsLCwsLCwsLCwsLP/AABEIAMIBAwMBEQACEQEDEQH/xAAcAAACAwEBAQEAAAAAAAAAAAAAAQIDBAUGBwj/xAA/EAABAwEGAgcFBwEJAQEAAAABAAIRAwQFEiExQQZRE2FxgZGh8CIyscHRB0JScoLh8bIUIzM0Q2KSosIWFf/EABsBAQEBAQEBAQEAAAAAAAAAAAABAgMEBQYH/8QAOBEAAgECBAMGBAUDBAMAAAAAAAECAxEEEiExQVHwBRNhcYGRIjKh0UJiscHhUqLxBhUzNBQjJP/aAAwDAQACEQMRAD8A+SoBhASQClASCAc9SAEAigCEABABKAJQDVAlANAAVBMBQDDupCixKgRUACCqQeHJAQhAPCgEUAkAIAKASAcoBwgEgDCgIQoACAswoUiQqQll1qAY5Kgm5o2MqFK1SDKhSKEBAJANUDCAZcoADSdASlwbLNddZ+jY7llzKarVcNZmFoGJzml0QMg1wHdrsikLF1m4Urv1yWXMWZ0rFwWOkLXOJOBrufvOcN+WFTOXKeUtdF7LRVZUIxNJaSJhxaQ2RPOF6pyzfGYWmhErmUY0OX7IBBhQBhQCwoAwoAAQDaBugCEAoXanh6tT5It+SI5JbsRcF76fY2KnukvNnN1okcXavYuwJ21qL2/kz3/gQcvzp3JBUEkAmGCoAQAFSjCgHKECFSkVCAUAgeUnsQGqz2Co/RpWXJA7Fj4WqO1WXM1Y79i4MGWJYcy5Tv2LhZg0b5KXZcp17PcsZNpuceTGz/2080sy6EncM1zXp1XU8DML6cFwcZdDw45CP8MjvC1ayJuzs0OGys2NFlLh4NtLBHv0qnjTqUyPKq7wVs9iXR8Y+0y7DZ7yruAluIPjmyo0T5/FfUwNLvLQlszy1ZWkvE89VpYXEHUH+D4Zryzi4ScXwN05qcVJcSsrJsAUsCBQgQtRi5OyVw3YRXtpdmYqptB+uhh1YLiQ6RfQp9g1X88kvr9jm664IQevfS7Dw8fnbf0MOtIM161RweH1tFef8mM0pcxuokarlU7YwsNE7+RVSm+ACmvnVO3/AOiHu+v1OioPiyWAcl4323ir8PZ/c33EfEqK+QdSQUKDgqCIQhMjxUKACAUoBBw/jNCFtKzvf7rSe1Rsp07Hw1XqEZRPUsuaFmb7t4QLqmFxJbgD/wDkSB8CsuZcp62wcJMbHsysZmasd+x8PAaNjuUKdiy3F1JYp1LPcoCoOgAKYhlnc/rlufiVq/gZa5soq3ja9GWcN63PYP8A0maQsjDVt1qZVoGsWBjqrWENIMYgQJjrIVinJ6h2SPSVbaxupCrkjOVnCve/mNfRcCMqmE/lqMc3+ro1lyNKNj559o1NtorCoNX0xSJ1zOIN8HYT3r9B2T8dF84yzeml/e30Pl45uNaC5r6xf7qX0PmVrMspPyEswnPPHTOEz+noj3rr2p2dVeJfdRbvrouZ3oTUU03x/UyGoOa5Uuw8TL5rLzf2OjrRI9NyX0KX+n6e9Sbfkrfc5uu+CIhxXuh2Zg6Su4+7uc3Vk+I8BKsu0MHQ0UkvBfwFCUuAyxeOp2/SWkIt/Tr2NKhLiRLV82r27Xl8qS+p1VBcWMLwVMdiKnzTf6fobVOK4AvK9dWbJBQoIAlQFBKEJtVAQhSTKZd7oLvygu+CELK9kfTgvaWzoHZE6aN1OoUui2LLNdtep7rCB2fVZckDuWHguo73ysOZcp6S7+CmNjKSs5mXKeksXDTRo3yWTVjs2S4MwI1hLFKrhufOjIzNAz206gaf6lQelpXY0bIDSKTRyQCNpa3kgM9a9mjdAYLRxE0boDkWvioc1bMlzi3jf5qsjcEOb+ZntDzAXpwsV30M2zdvfQxUl8LsZbVf9V059nYpLDSjJxfAiqpq6OXa7XUe1wEzEjX3m+03zATuGlcjqGizO6elXgyejDmd8nEPBnivt9kONOV+bV/Lq58Ltac1iMNb5czT9bJHkuJruFNlPKOke97I/AWsJ/qp+a+1W7YpQV3d6W9Ue6nQmvU87gGi+XV/1BN/JD36/c7qhzYwvBU7WxVT8VvI2qMETDl4J1Jzd5tvzZ0SS2ArBSJQDyQEVQCgAhCiJQAoQ79bhpz3f3Qwg/imM4iN9xrzWFLmba5GyycFz71RzjyYNcpjfaPFTvOQynbsvB9FurMXW4gk58s9Q3l94xosubLlOxZ7qY0QA3Lk3XIA/F3bOWeSzctjJeNysq1WlzJwGjHa6q7M7b+iibQaueosfD/+2O5QHZs1xAahCnRo3U0Kg1NoMagB1sYzcZevkrcHnK17NpOpun3atop/oqEPaeyQFL7BcR2riZvMIDj2rijkVcrJc5Np4jcdCtqmyZjn1r5ed1tUjLmYn21x3XRUTGcodWnUroqaM5idktrWuEnQg+aTisjtvw8+Bid2nYV63i2gQw/dESdw0loPlPeu0sVGo3NcdfdX/c8+HmqkE0cG0cR7g5/NcnUPTlKLu4hNKpLMhm0DbA7RpHIeyCOrmAmGxDpNN7cThXw6rU8suFn6ridfiWs2tZbMQfapNqZSM2OeBPdgb4q1ZOo5S8T2LZHkHLzgCgGCgJOKAigBASCAMkKJxUIQQDwdnigPtlOyAbR8zM5denhsvMdjSLEcp64BynvdA27Ow6gaG3cd5By1EawQMwASZmJk7xqhDUywAawNcyQ3mDBdLTGUuxRsJKC5rsFjZirSNKdJ4kRJaah/EeTTry5rStqDsPt9Ju4UKYq9/sG4QHLtXFLRurYHDtvF52VUGZzI4dr4je7ddFRZlzMd421xsxeZOGS79MEHy8isunaTXhf7kU1sZRXJGZXqVE5uoVvtA5rfdpEzGepbmjdX4US7MtW+GjdRzQsYqt9jZZcy2MFovtx90fJYcyqJiLq9U5F3Y0H4rF2y3SLrdZKzKbXVcUYiAXEky5sxn+TyUyZeBiKgnaPVv8nMNVDqQ6VAdqyXjipYTMtbUaf1zB8Stp6NERTKwUIVBNrYCAjUbG6ASAYcgG5CiQgICpxQEcSA/SjWsaMo8DAkblmIEGMmwHO3gLzdddeZ1KzbWNJw6zMtiSQRObJY4idS0NZPOU6668gYql8tGTTlBBwyCds2sMlumrcTzyCAwVL+Mw2Z5MjEXDQmmyJIIIAwlrdcyrZkuci8b+cA5zSJgtIBbMOIdJaQ1+2rhnOq1GF3Yma2pyW37Uc0e0eS6qiZdQrfb3HUnxXRUDLqFD7QdyuqopGHMz1LU0brSjFGczMr71aN1bpCzL7BfjH0rRRP3mFzeuAQ5vgR5rw4qTUoTjsrp+TPNiFOMoTjtfU8zZ77cGBs6CJ7F3VR2PY4lNW9HHdRzYymZ1qcdysZjVhBrjzUci2J9FGpUuWxKnawzQNPaJVTMOJsZxTWb7gpj9H7roqskTu0ZLyvytXAbUcMIIMBobmAQD5nxWJPM7sKCTuc1rCdAT2BQ2XMsbjsB2lAbrADTx5g4m4TkdJnnrkutKo6ea3FNe5HG5aFzKBKARcgEEAQgAoACAEA5QFbwgKFQfZKt6uJjFnnvhcJ1EVQ1xk4pc15J2XBQZtyMVS8JyLt4gAEkDQdHVAOhMNa/wA1vuXv19PsZzorrudo6RsGmCZMtMMr5zzLHmOpdI0r9fb7GXO3X3K6tQZB/c12beeTbRmGyD7r5Px0qa6/jX3RMz6/khVrtPsE6gwHYhoMYjpc5IyDWudA1WKjUFmXDXh68uHgcqspKDa668zyz75aHOHKPIQfME969XexbuhFXSZlrX9yWXVNZDFVvhx3WHVLkMdS3OO6w5s1lKHVystlsFGuWuBHoFZavoySipKzH0JJyGRnxGoV2NIubZ497JZuWxPpmN0EpqXQpqW07ZJlJczOqk7rRAbTcdAT3IC6nYnHkO0/RAam3Y2M3yeTR8ygL6dENyGXbmqCeAIBkDvQCJQCcEAICMIAQDCAcckAOYgEgIPQGchUH0WxcNXlXLWtsz2ggub0rmUYaIBcGPcHwMTZhu4XodWCOGVs83elqbROVoZUqtcPZpU6hYMJnOrUDZzGgaQZOaw6+bY0qdjoC8y5stENIAy0aDlPRs6RmuE4cI61zc2+un9TaiZv/wBI54XeBEO3zawuYSHA5mmAJ0WG29ymUW6NMhqAP7vfEBhaW5Zu1YSSM0B5u3SHu6yT4qLRWEVZWRnLlSilAMAoC+lZ51IHao2WxpDqLObis/Ey6FLqjnOlgLQSDyAIylaS5kuJ9F5OZHmrYgxYubvAK2BayyM/mf4QFzGAaAeAQFmIntQES5QClUClQEgetUClASJQCCAaACgE0oCSAcqgMSAiVAOJVAGg38R/4laykufdbfaaLDX/AL3GGWanSoY6j3sFUioXYzTGBjP8sJcAMuvPzu7TfPr9/oYTSy+HX7fU+G8Q3C+zgOL2vBe+m7D/AKdVkEsOZOYMgkCYOW66XNJ3MVktfshpj2SSPdGusEjLu1QpdUtUjMz2y7lsTEb6IQqdaus/Dr+7nqhDLXcCoaRSAqUZECfUoCPSFARlASa4hAX07SUBeyuCgLcSAcqgc5IBJcDlQAgH3oBSqAJQAHqAkHqgRKAMSAAUBMFABcgEgGgEUuBSrcF9r4ttlQyauFxaGlzGta8gEn/EjGMzORhYsc1TijkvqPqvl7y97iPaqPmds3OKqRs7lk4UcQ1zqrGh8huFr6hxSYBbA/CdJIyyzWspLkLdwzWbiLB0jWuwnCIdOAVBDNXDCQ7KewaKOLRUcTBnG42OUds6LJQ6E6+vFUF1ksTnva0auMSduZz5AE9yAhbIc8hvuNyb+UfePWdT2qAg2zpcFrbIeSXLYmLGVLixZZrqqVHinTY573aNHVqSTkB1nJLixdeF2soEsLulqj3sBikw/hxe88juCsZcSNGFlYt+62OsH4gytZgSbaOqPXWoCwP5IB41QLGoBF6oGHoA6RAIuQCxIBhyAmHoAlAMoCQQEggGSgFiQBiUAkBzHNQECEB1LmvLo5a5z8JLXCCSGuZJBLQeeE5clpMjR66nejDTc6mZqinV6N7HGTVecWbjDhhbENdIAMStPbQi3PEvrvc7+8Li5uXtGXCDoScyubNGuziTpn63zPPz61hmkdyz0RTY9xycW4R7oMOG8ku0yzjcahI7Nh7ox2W6QVlyNZTfTuOVnMMpoZchGyZiWLaVwlxAaJJgDbPrKXLY9ZbbrbYaBoUf8xUA6ato5jSMmNOrTmfyg8yVG9SrQ8a64oyhXMSxhtFwclc5MpyrVczhoCtqZlxMD7M5uxWrkLjZKobiNN+H8QaSPEZJmQsUtdOhVuQFQEoAlANACXA0BIFCjhQEgFQSlAMlAPOEAgEA0AYEBhLFAQLEBAtQEqNVzHBzSWuBBBHMGfkqtAW2i2OqPxvjEQASBEkADEeswCSowbLJVz6uw8uQ1Hf9FllRovS1Q1gaYEkwC2ActA3TPrPjJKOzDLLuviMisSgaUj1d23i1wGa5NNHRWZ3aD2lS4sdCy1hSe1wGIgFwHOCA1v6nFo7ARutLa5njYT6RdJccTiSS454nHMnxUuCipZVSFLrKNwgK33e07BQpktNxsOoCtxocd1y17M7HZXZammTAP5T8j4rWZPRmbNbGiy3jZLS7o7VQY2tocTejfI/3iHKWa2Lo9zi3vdtiZUcGVX4eRc10GMwHAGc51X06OHpuKdSdm+Ct+p55Td/hRxrZY2DOk/EORwz4g/EBc50km8srlUuZgJXE0CAaAaAkFATAVKWSgABAJQE9kAEqgEBKEBlUAFqAg6mgKnUkBWWIAa4hAW1Kxc2J0z3+qlgUgqg02a2OaciVloqdj0l1cQxGJc5U+RtT5nrrFerXuGew/wCo+ZqA/oSppCMfX3/gsdZNnbpWoHJcTTRoABVuZsM0ghCvoVQVOplAb2WLo2hzgDUcMTGHRlMf61TqzEDrG5ALTiLnJtdj6QOxkmcj2cjG3+0ZDrOZ3KrJxyrbkTKr3PNXhwg13uwO1ZU2iOKPP2rhlzJP3RrUqvbRpjs1J8e5eqjCVV/Ctt3sl5tnObUdzkOszTUZTY5r3OgSwPwydhiEu8ArWSpXvJO3I5yqqMHN7I03xczrM8MeWkkSCw7EkZgiRp9JXChXhWhnhsccJi4Ymnnhe3ic/Cup6yQYqCWFASDUKCgBAEoCTVQMtS4CEQEgKoWQAQBCAC1ARdTVBU+igKnUigKyEAICTXIDbZbwc0yDyUkrlTsemuziU5Ari6Z0Uz1lgvlrgM1zasbvc7NGtiBjM8phQy0c+2Xy6l/iWeph/FTc2pl1g4T8VVZkcWX3LxHZKr8qkloLjSe0se7CJwgHUc4JyBSXwJyeyOU6sacXKWyO3VtBcCT77ziqHTPPDTHU2Y7cW0LMb2u9319BSUst5bv6eHoZjT1J0Gv7dZ0VOhyr+vJllo9LUEl09FTBzf1zswHV26sVdnKc1HzPBm7bVb6jX1XhgPuB0gNB0w0xoDzJkrNXHQh8C18FsfHxXatKjf8AE1y+5lv3g+0WYYzhez8VOZHKWnMdq1HExbUZKzfsZwfbOHxLyK6fJnArV3uOJznOdkJc4uMDQSdl6IpRVkrH1YRjFWirLwNDTIGULZ0Q2jZCko3QpMK3BEhAQcVAAKAmCgGSgFCoF3JcESsgEAigBUDQCKhREICDqapDO+igKiEAAoCbHoDfZLyc3dZcblTseoubigtIk+PzXJwNqV9z6FdV40rS2ARijNp17RzCxYuxntXDtHpGVS0B7XSDpJg8uqVlrTwJOMaiyyXS1OlTiEuGc6+LaWUqlRonB7LBrNQkMkjqJP8AxdzWW7HCvVVODkzi3ZwuRSNstDQ8uc4BtZpmocH+M52sDRrRl5L5+IxM1BTWzduPLhsfmMXi6rgpp6N248uG3q+fhdPXZ7OZbzlvM5yNyvnKV5JLmfFnNO68z0V42QFpY4ZOBae/JfbxMLpWPnRU6NRc1qfCLwsxZUe3l9YXspTzQTP6RQqZqcWKzt9nxXdM9SLIVNDBQDVKMnJQEIUsBOCoG0IBoBlAJAVqAFQCAAgGhQQgigEgEUBW+kgKH0kBWQgAFATa9AdO7r1fTILXEEZgg5g8wVhxKnY9T/8AaVXvp9I8EAGAGhoBJMkxqSMOZ5LEoGYyedt7HpLDxA0tmdAT4BcVHVI7OSsTtt4CKFGQMbm4nEhoGHIOJ5Y3ie9ca8pd1NL8WmvufI7Wu6ORcevueo4jvploc2lTzp02xI906bcsgAOS+N2lie8yxj8sdvF+XJcD8x2pi+9yRjpGGi8XzS5LgelsHCNMBjy4lwh2UYTuBz719Wj2VThlk221r4H1sN2BTUYTlNt7+Byrws5dWIEtAlxP4WtznyXomrn57FYeVTGOMdOLfJLj6HxK1WHpK9Rs+++lTBz957iY7oHimDWdU4rS/wDi5+lw9XLSg3wTfsc28bCaNR1ImSw4co2AkfFfWxOGdCeVu99UfWo1Y1YqUdmZgPUfJec7olKpSJKhRoCICAIVABQEigAhARy61QVrIBUAEAIAQASgEUA0AoQAgEQgKn0UBneyEBFAMFAWdIclDPE00bY4DIrNiM7Fgt7qlSkCYOOmyTnGJzj8WtXmrw+B+TPn41XhJvWyb9j6Xc9kcSGMBc4+PaTsF+enSdSVktT8dOE687RWp9JoWh9GixhdJaIn1sNO5ffpOdOnGMnqkfoo4ieFw8ad7tK3XgtjDefEdANDLT7BqgtxNgHDuTKxXrwcXCaeuja4GXjo1qLVaD10zR3t15nkL5+z8lrqlkeKkdIRHvNqPZhlzdZAjJcKcalJZqbzxXLdenT8DEIVaXxU2qkFbb5lbWzj0/A+TXjctWgcL2ERlMZZda91HFwrbPXx3Pp4bHUq3yvXlxMbexem59BSAt9fsqauAYqUCzr9diARG3r9lABQokA0AkBKepAUIAQAgEgBAAQDhACACgFCAaASAi5qAzvo8kBUQhAUAwUIaKNWAdQZaQRsWzB81hq5xnG7PtfB/wBpdj6FrK8UKwAxHDDKhH3w4DKdYPPdY7uEV8EbHx//ABZ0FlpxuuFt/Vc/H9NiV+/abZWgmk41nbBohve4iAPHsKy6MrXbXXXE5QwVatK9RZV47v0+/seNstuq1qotFaHVSMVGkcmACSK9WfdoMzdn75HIFc3TSPr0sNCmlZeRFnHVWlWH9me4025YnTirOJl9Z05+0ZgbANGsrm8J+KLtLmutfU81fBRlLPTbjJcVu/Pn6nu7u43sltaGW2kGuOWMAA9+x9ZLjVTf/PG/5o7r0+3sfPrwd/8A6YX/ADw0kvNcetDLff2asqNNWxvFRusN1H6dQezwW6c6sVmpvvI/3L7/AEOlKriKazUpKrDw+Zea6fgfO7xuOrRcQ9pHcddF6qOKp1NE9eXH2PoYbtClW0T15Pc5xZ6+i9Nz3KQYUN3IGn69Z96FIFqoDCgHg9fsgB1OO71pshRx69FCGVCiQDhAJAEIACAkEAkAIACAEKJCAgBAQdTBUBS+igKixCHR4fqUG1m/2kHos5gEx2gZkdmaxNSt8O5xrRk4/CTq0qDqjxSe5rMRwdJhBLZyzcR55rvTjGTWb9jTvyNIayiC8dE5w93HVp1XTP3aTJE5zLpGS9lahThC8LX8ZJv0Wn6M5xbv/H7mKq+rVJL3E4jJBJMnmRv3r51kdNEabMyNBJj0VGyM206nqB8vqsNI5ySO7c3EVezuDmPPnHkvLPDxbzR0lzXWvqfOrYKMpZ4XjLmj3t38bWa1twWymJyHSNiRPPYrhV1/5435Sjo114ex4q8ZP/swzfnjpJea49aGW9/s6ZUaatje2o3PJuZEjdvrsWoSqxV6b7yP9y69DpSqV6cc1GXew/vXmun4Hz68bmq0XEPYfDl8F6KWLp1NFvy4ntw/aFOronZ8nuc40zntvv8AHv8ANelSR71Mqe318lq5tMTaZ1hLlzEy2Poly3Ilp7vD5qluR7kKYVSggBACAcIAhAEKFEqAlCCQDCASAYQBCAIQBCgDBKAqdZ0IQ/splUGilZgOsoRmylQJ5+vgublY5SlY04IyyHXqFNznmuQj5dSlwTB6/GPmhCQqDWYPhv8Ayo0ZynXubiOtZ3A06h8T4d6808PFvMtJc11+p4auChKWeN4y5rQ+g3dxzZ7UAy20xOnSNgO7etcKib0rRzfmjpJdeHseOupP/swzfnjpJfs+tCq9vs/p1WmpY6gqDWGkYh2tOfgkHUis1KXeR9pLr0NUpV4LNQl3sOW0l5rryPCXldNWiSKjIjmB4Z5/zuu1LEwnpez5PR+x7cPj6dV2vZ8nozndHvHdprzBXrTPepoykHTQb7+u1bXM6XKnD0JCGrloqN/CD2mp/wCTCtinLhaNjhAEIBoAQopQgIBIBIAQAgGgEgJBANAIICTSgJgIBhqEJNCjMs0N9ZgSFzZwaJF2yEsIHkPigdiBB9fupoCU9vw/lBYsaO3+exQyyTTG/rtUaMtJnZuniKtZ3A0nEHqPlr815Z4eLeZaPmtGeCrgoSeePwy5rRnvrt47s9pAp22mCdOkbAd+641E3pWjmX9S0kuvD2PLWjJ6YmGdf1R0mvuK9OAqdZpqWOo141ge8O1qtN1Es1KWePL8S68bFpSrRWbDy72PLaa9D59ely1aJh7CAOr1C9FPFwm7bPk9GezD9o06rte0uT0ORVJygZ7Hc5yF6os+nGSZR0ZOevaB9V0udM6MYVOgwgESgESgCUAkAIAKAEAQgBABKARQAgJoBQqCSAspqAaELGN9fDLtWWYZZ63yUMMrPb69dqAmw5a9nV1ysmWlcYOfX63QWJ7yNeahkmB1+IhRmbEo8+r6rJlseDX147JczmLKQOwM9X7LDOU2uOx2LsvmtZ3A03OaRtMde3aF5pUYyeaOj5rc8M8NCo80XZritz3N28c0bSOjttIE6YwIcO3Y9651LtWrRzLmtJLrw9jjWzbYmGdcJLSa+5Xe32fUq7TUsdQP6gYcO1p+StN1Iq9GWePJ6SXXjY1RlWir4eXeR4p6TXpxPC2jhC0NcWlpy648iun+4U1pJNPyZ1/3qitJ3T5NankR6819U/RggEPqoAKAXr4oBD6IAKAe6AEA0AigEUAyoBKgmFUBu2RARQEm6oC1ZBIevJRnNkkMhz7vinEgMUYZM/TzWTKLKQ+P1SRGTjLuPxWTPEvqtEu/R/SFhcPU48vUKY9rvPzWXsYexopj2gNo+Tlylseeo/hfXIly8e/LNDC3YzlP5Z7881eJs9DwnaXioIe4aaOI5L5+L+CUJR0d7XR8fH/+tqUNHzWjPudnEtaTmYGZzX2lsfrqKUoRb1dj/9k=" id="206" name="Google Shape;206;p13"/>
          <p:cNvSpPr/>
          <p:nvPr/>
        </p:nvSpPr>
        <p:spPr>
          <a:xfrm>
            <a:off x="1527175" y="12271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hacknmod.com/wp-content/uploads/2008/08/lasers.jpg" id="207" name="Google Shape;207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1880" y="4588295"/>
            <a:ext cx="4752528" cy="2225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/>
          <p:nvPr>
            <p:ph idx="1" type="body"/>
          </p:nvPr>
        </p:nvSpPr>
        <p:spPr>
          <a:xfrm>
            <a:off x="304800" y="152401"/>
            <a:ext cx="8382000" cy="684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2500"/>
              <a:buChar char="▪"/>
            </a:pPr>
            <a:r>
              <a:rPr lang="en-US" sz="2500"/>
              <a:t>Besaran Pokok (dengan satuan dalam Sistem Internasional (SI))</a:t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-182880" lvl="0" marL="18288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</p:txBody>
      </p:sp>
      <p:graphicFrame>
        <p:nvGraphicFramePr>
          <p:cNvPr id="213" name="Google Shape;213;p14"/>
          <p:cNvGraphicFramePr/>
          <p:nvPr/>
        </p:nvGraphicFramePr>
        <p:xfrm>
          <a:off x="611560" y="11616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{5BE8F9FF-AACE-4FE2-A90F-9E0746FEFB74}</a:tableStyleId>
              </a:tblPr>
              <a:tblGrid>
                <a:gridCol w="661575"/>
                <a:gridCol w="2661875"/>
                <a:gridCol w="2725225"/>
                <a:gridCol w="20162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No.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Nama Besaran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Satuan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Alat Ukur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1.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Panjang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meter (m)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penggaris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2.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Massa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kilogram (kg)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neraca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3.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Waktu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sekon atau detik (s)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stopwatch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4.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Suhu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kelvin (k)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termometer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5.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Kuat arus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ampere (A)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ampermeter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6.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Jumlah zat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mol (mol)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-</a:t>
                      </a:r>
                      <a:endParaRPr sz="25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7.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Intensitas cahaya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kandela (cd)</a:t>
                      </a:r>
                      <a:endParaRPr sz="25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lightmeter</a:t>
                      </a:r>
                      <a:endParaRPr sz="25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D:\7\Guitar-Player.gif" id="214" name="Google Shape;21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6136" y="4994920"/>
            <a:ext cx="2304256" cy="1728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20" name="Google Shape;220;p15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http://i1184.photobucket.com/albums/z325/slametwdt/1%20gaya/masadanberat.jpg" id="221" name="Google Shape;22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039" y="116632"/>
            <a:ext cx="8591433" cy="4507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8\8-kurikulum 2013\fleurs-70.gif" id="222" name="Google Shape;22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6280" y="2874494"/>
            <a:ext cx="2272258" cy="4057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"/>
          <p:cNvSpPr txBox="1"/>
          <p:nvPr>
            <p:ph idx="1" type="body"/>
          </p:nvPr>
        </p:nvSpPr>
        <p:spPr>
          <a:xfrm>
            <a:off x="457200" y="457200"/>
            <a:ext cx="7643192" cy="4627984"/>
          </a:xfrm>
          <a:prstGeom prst="rect">
            <a:avLst/>
          </a:prstGeom>
          <a:gradFill>
            <a:gsLst>
              <a:gs pos="0">
                <a:srgbClr val="FFE181"/>
              </a:gs>
              <a:gs pos="12000">
                <a:srgbClr val="FFD98B"/>
              </a:gs>
              <a:gs pos="100000">
                <a:srgbClr val="E1AE43"/>
              </a:gs>
            </a:gsLst>
            <a:lin ang="16200000" scaled="0"/>
          </a:gradFill>
          <a:ln cap="flat" cmpd="sng" w="9525">
            <a:solidFill>
              <a:srgbClr val="DDAC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Arik diminta ibunya untuk membeli gula di warung. Penjaga warung menimbang gula menggunakan anak timbangan 1 kg dan 250 g.</a:t>
            </a:r>
            <a:endParaRPr/>
          </a:p>
          <a:p>
            <a:pPr indent="-342900" lvl="0" marL="342900" rtl="0" algn="l">
              <a:spcBef>
                <a:spcPts val="600"/>
              </a:spcBef>
              <a:spcAft>
                <a:spcPts val="0"/>
              </a:spcAft>
              <a:buSzPts val="3000"/>
              <a:buAutoNum type="alphaLcPeriod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Alat ukuran yang digunakan?</a:t>
            </a:r>
            <a:endParaRPr/>
          </a:p>
          <a:p>
            <a:pPr indent="-342900" lvl="0" marL="342900" rtl="0" algn="l">
              <a:spcBef>
                <a:spcPts val="600"/>
              </a:spcBef>
              <a:spcAft>
                <a:spcPts val="0"/>
              </a:spcAft>
              <a:buSzPts val="3000"/>
              <a:buAutoNum type="alphaLcPeriod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Apakah yang dilakukan penjaga warung dalam pengukuran tersebut?</a:t>
            </a:r>
            <a:endParaRPr/>
          </a:p>
          <a:p>
            <a:pPr indent="-342900" lvl="0" marL="342900" rtl="0" algn="l">
              <a:spcBef>
                <a:spcPts val="600"/>
              </a:spcBef>
              <a:spcAft>
                <a:spcPts val="0"/>
              </a:spcAft>
              <a:buSzPts val="3000"/>
              <a:buAutoNum type="alphaLcPeriod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Apakah yang diukur, berat atau massa?</a:t>
            </a:r>
            <a:endParaRPr/>
          </a:p>
          <a:p>
            <a:pPr indent="-342900" lvl="0" marL="342900" rtl="0" algn="l">
              <a:spcBef>
                <a:spcPts val="600"/>
              </a:spcBef>
              <a:spcAft>
                <a:spcPts val="0"/>
              </a:spcAft>
              <a:buSzPts val="3000"/>
              <a:buAutoNum type="alphaLcPeriod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Sebutkan nama besaran, nilai besaran yang diukur, dan satuannya!</a:t>
            </a:r>
            <a:endParaRPr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"/>
          <p:cNvSpPr txBox="1"/>
          <p:nvPr>
            <p:ph type="title"/>
          </p:nvPr>
        </p:nvSpPr>
        <p:spPr>
          <a:xfrm>
            <a:off x="457200" y="274638"/>
            <a:ext cx="746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/>
              <a:t>A. Panjang</a:t>
            </a:r>
            <a:endParaRPr b="1"/>
          </a:p>
        </p:txBody>
      </p:sp>
      <p:sp>
        <p:nvSpPr>
          <p:cNvPr id="233" name="Google Shape;233;p17"/>
          <p:cNvSpPr txBox="1"/>
          <p:nvPr>
            <p:ph idx="1" type="body"/>
          </p:nvPr>
        </p:nvSpPr>
        <p:spPr>
          <a:xfrm>
            <a:off x="457200" y="1196752"/>
            <a:ext cx="7643192" cy="49754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9050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3000"/>
              <a:t>Penggaris</a:t>
            </a:r>
            <a:endParaRPr sz="3000"/>
          </a:p>
          <a:p>
            <a:pPr indent="-182880" lvl="1" marL="41148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-US" sz="3000"/>
              <a:t>Ketelitian: 0,1 cm atau 1 mm</a:t>
            </a:r>
            <a:endParaRPr/>
          </a:p>
          <a:p>
            <a:pPr indent="-190500" lvl="0" marL="18288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r>
              <a:rPr lang="en-US" sz="3000"/>
              <a:t>Jangka Sorong</a:t>
            </a:r>
            <a:endParaRPr sz="3000"/>
          </a:p>
          <a:p>
            <a:pPr indent="-182880" lvl="1" marL="41148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-US" sz="3000"/>
              <a:t>Ketelitian:	0,01 cm atau 0,1 mm</a:t>
            </a:r>
            <a:endParaRPr/>
          </a:p>
          <a:p>
            <a:pPr indent="-190500" lvl="0" marL="18288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r>
              <a:rPr lang="en-US" sz="3000"/>
              <a:t>Mikrometer Skrup</a:t>
            </a:r>
            <a:endParaRPr sz="3000"/>
          </a:p>
          <a:p>
            <a:pPr indent="-182880" lvl="1" marL="41148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-US" sz="3000"/>
              <a:t>Ketelitian: 0,001 cm atau 0,01 mm</a:t>
            </a:r>
            <a:endParaRPr/>
          </a:p>
          <a:p>
            <a:pPr indent="-182880" lvl="1" marL="41148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/>
          <p:nvPr>
            <p:ph idx="1" type="body"/>
          </p:nvPr>
        </p:nvSpPr>
        <p:spPr>
          <a:xfrm>
            <a:off x="457200" y="2125961"/>
            <a:ext cx="8003232" cy="454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-US" sz="2500"/>
              <a:t>Look at the following picture. </a:t>
            </a:r>
            <a:endParaRPr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        The length of the cloth is … .</a:t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a. 2.1 cm</a:t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b. 2.2 cm</a:t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c. 2.3 cm</a:t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d. 2.4 cm</a:t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</p:txBody>
      </p:sp>
      <p:sp>
        <p:nvSpPr>
          <p:cNvPr id="239" name="Google Shape;239;p19"/>
          <p:cNvSpPr txBox="1"/>
          <p:nvPr>
            <p:ph type="title"/>
          </p:nvPr>
        </p:nvSpPr>
        <p:spPr>
          <a:xfrm>
            <a:off x="3131840" y="332656"/>
            <a:ext cx="2819400" cy="1087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b="1" lang="en-US" sz="3500"/>
              <a:t>Kuis 1</a:t>
            </a:r>
            <a:endParaRPr b="1" sz="3500"/>
          </a:p>
        </p:txBody>
      </p:sp>
      <p:pic>
        <p:nvPicPr>
          <p:cNvPr id="240" name="Google Shape;240;p19"/>
          <p:cNvPicPr preferRelativeResize="0"/>
          <p:nvPr/>
        </p:nvPicPr>
        <p:blipFill rotWithShape="1">
          <a:blip r:embed="rId3">
            <a:alphaModFix/>
          </a:blip>
          <a:srcRect b="6060" l="0" r="0" t="0"/>
          <a:stretch/>
        </p:blipFill>
        <p:spPr>
          <a:xfrm>
            <a:off x="899592" y="2060848"/>
            <a:ext cx="6912768" cy="19899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animasi\gambar-animasi-bergerak-binatang-burung terbang (1).gif" id="241" name="Google Shape;24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2799" y="4437112"/>
            <a:ext cx="282892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 txBox="1"/>
          <p:nvPr>
            <p:ph idx="1" type="body"/>
          </p:nvPr>
        </p:nvSpPr>
        <p:spPr>
          <a:xfrm>
            <a:off x="457200" y="457200"/>
            <a:ext cx="8003232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2</a:t>
            </a:r>
            <a:r>
              <a:rPr lang="en-US" sz="2500"/>
              <a:t>. Rio mengukur meja belajarnya dengan pensil. Meja belajar yang ia ukur, lebarnya 3 pensil. Yang menunjukkan besaran pada kalimat tersebut adalah … .</a:t>
            </a:r>
            <a:endParaRPr sz="2500"/>
          </a:p>
          <a:p>
            <a:pPr indent="0" lvl="0" marL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a. lebar</a:t>
            </a:r>
            <a:endParaRPr sz="2500"/>
          </a:p>
          <a:p>
            <a:pPr indent="0" lvl="0" marL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b. 3</a:t>
            </a:r>
            <a:endParaRPr sz="2500"/>
          </a:p>
          <a:p>
            <a:pPr indent="0" lvl="0" marL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c. pensil</a:t>
            </a:r>
            <a:endParaRPr sz="2500"/>
          </a:p>
          <a:p>
            <a:pPr indent="0" lvl="0" marL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d. meja</a:t>
            </a:r>
            <a:endParaRPr sz="2500"/>
          </a:p>
          <a:p>
            <a:pPr indent="0" lvl="0" marL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</p:txBody>
      </p:sp>
      <p:pic>
        <p:nvPicPr>
          <p:cNvPr descr="D:\animasi\gambar-animasi-bergerak-binatang-burung terbang (1).gif" id="247" name="Google Shape;24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2799" y="4437112"/>
            <a:ext cx="282892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"/>
          <p:cNvSpPr txBox="1"/>
          <p:nvPr>
            <p:ph idx="1" type="body"/>
          </p:nvPr>
        </p:nvSpPr>
        <p:spPr>
          <a:xfrm>
            <a:off x="457200" y="457200"/>
            <a:ext cx="8219256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00050" lvl="0" marL="685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3</a:t>
            </a:r>
            <a:r>
              <a:rPr lang="en-US" sz="2500"/>
              <a:t>.  Sebutkan alat ukur untuk mengukur panjang, waktu,  massa!</a:t>
            </a:r>
            <a:endParaRPr sz="2500"/>
          </a:p>
          <a:p>
            <a:pPr indent="0" lvl="0" marL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rPr lang="en-US" sz="2500"/>
              <a:t>    </a:t>
            </a:r>
            <a:endParaRPr sz="2500"/>
          </a:p>
          <a:p>
            <a:pPr indent="0" lvl="0" marL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2500"/>
          </a:p>
        </p:txBody>
      </p:sp>
      <p:pic>
        <p:nvPicPr>
          <p:cNvPr descr="D:\animasi\gambar-animasi-bergerak-binatang-burung terbang (1).gif" id="253" name="Google Shape;25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2799" y="4437112"/>
            <a:ext cx="282892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4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9" name="Google Shape;259;p24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http://adiwarsito.files.wordpress.com/2010/08/jangka-sorong-01.jpg" id="260" name="Google Shape;260;p2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30562" l="0" r="0" t="0"/>
          <a:stretch/>
        </p:blipFill>
        <p:spPr>
          <a:xfrm>
            <a:off x="381000" y="1600200"/>
            <a:ext cx="8458200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4"/>
          <p:cNvSpPr txBox="1"/>
          <p:nvPr/>
        </p:nvSpPr>
        <p:spPr>
          <a:xfrm>
            <a:off x="457200" y="457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🞆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Jangka Sorong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5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67" name="Google Shape;267;p25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8" name="Google Shape;26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476672"/>
            <a:ext cx="8669417" cy="468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6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4" name="Google Shape;274;p26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5" name="Google Shape;27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692696"/>
            <a:ext cx="8688797" cy="2520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1" name="Google Shape;281;p27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2" name="Google Shape;2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836712"/>
            <a:ext cx="8755920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8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8" name="Google Shape;288;p28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9" name="Google Shape;2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692696"/>
            <a:ext cx="8657724" cy="3312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5" name="Google Shape;295;p29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96" name="Google Shape;29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6" y="620688"/>
            <a:ext cx="8856984" cy="2304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2" name="Google Shape;302;p30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3" name="Google Shape;30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620688"/>
            <a:ext cx="8847791" cy="2520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9" name="Google Shape;309;p31"/>
          <p:cNvSpPr txBox="1"/>
          <p:nvPr>
            <p:ph idx="1" type="body"/>
          </p:nvPr>
        </p:nvSpPr>
        <p:spPr>
          <a:xfrm>
            <a:off x="457200" y="457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Mikrometer skrup</a:t>
            </a:r>
            <a:endParaRPr/>
          </a:p>
        </p:txBody>
      </p:sp>
      <p:pic>
        <p:nvPicPr>
          <p:cNvPr descr="http://arifansyah.files.wordpress.com/2010/05/mikrometer-sekrup.jpg" id="310" name="Google Shape;31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665312"/>
            <a:ext cx="82296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3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17" name="Google Shape;317;p33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8" name="Google Shape;31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332656"/>
            <a:ext cx="8064896" cy="5805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4" name="Google Shape;324;p34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25" name="Google Shape;32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836712"/>
            <a:ext cx="8806154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5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1" name="Google Shape;331;p35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2" name="Google Shape;33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1" y="548680"/>
            <a:ext cx="8647249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8" name="Google Shape;338;p36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9" name="Google Shape;33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5" y="548680"/>
            <a:ext cx="8450795" cy="3096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7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5" name="Google Shape;345;p37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46" name="Google Shape;34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836712"/>
            <a:ext cx="8690337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gambar\MASSA 6.jpg" id="351" name="Google Shape;35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4725144"/>
            <a:ext cx="4104456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hQSERUUExQWFRQWFhUYGRcYGBgXGhgZGBgXGBwWGxsYHCYgGB4kHBoYIC8gIycpLCwsGB4xNTAqNSYrLCkBCQoKBQUFDQUFDSkYEhgpKSkpKSkpKSkpKSkpKSkpKSkpKSkpKSkpKSkpKSkpKSkpKSkpKSkpKSkpKSkpKSkpKf/AABEIAL4BCgMBIgACEQEDEQH/xAAcAAACAgMBAQAAAAAAAAAAAAAABgUHAQMEAgj/xABNEAABAwIDBgMDBwcICAcAAAABAgMRACEEEjEFBiJBUWETcYEHMpEUI0JSobHwFSQzcoLB0RYXQ0RUYtLhJTVTdIOSssIIJjRjk6Lx/8QAFAEBAAAAAAAAAAAAAAAAAAAAAP/EABQRAQAAAAAAAAAAAAAAAAAAAAD/2gAMAwEAAhEDEQA/ALxoory4uBJ0F6D1RUbsneBnEtB1lYUgkgHS4MEQbg1jF7xYdokOOoSRNib27UEnRUAN+cIf6TlMZTpE9P2f1ra14Xv7hAY8QkgTASomInp6DvbWgYVUkYj2gZ1FLDfuqWCtREQhWXMmNROpPlqa69te0DCoYdIdhQQvLwk8UcNouCSI5GFdDVRHFrRlbJIhCQpMxJUJUBGpvr06puAsjHb8FKAPHQlRlQUUlQIB92BcSZHW0a1qZ9ouY8Dra0heS4ymdRrqIBuNeV6q1WIhSk6wblXM5Y100jXXy4q4FqAKQQMpJiehMkDN9s9pgRIX7uzvwjEuqaUnIqApszIcQZuDzNjTUDXzjuftMN4/DqW4Wmg4ZVMiLkpmLJmJnXnFXanf7A2/OW76e91jp50DFRS+nfzBHTENmY0k6mBy5m1S35SR19eXxoOqionH70MMkBxcEiRCVKkafRB+Fcg38wZ/pCf+G7y/ZoGCaM1JO1vaI2FJLBUtISsrlCkJsNMygIPlUU17WsxSA2bnmFBNheVEQJJAHcEc6CzJopdwm9yMiQ4lzxPpBLThAVkzmLaRaeZr2/vi0kElt8wCYDKyTCUqgW6K+IPSgn6KXHd9kJUU/J8Uo8UQyqDlKRaY6/Ya9nfFMx8nxFzH6OPpZeZt18qBgoqJ2VvG2+kEAoMlOVYhQI1kcvPuKkg6O3xoIzau9WGwygl91LZIJGYG8AmxiORrRgd98G84hpp9K1rmEpnknN0talf2gusjEMKdaQ8gqQgoVpxkiUnkR6evLVs/EYPDvhbeDS2tMgKSb/VixgW1J59r0FlA1k1A7I3oS8ogjJAmVKjNeLdh+BF6mQ8In19OtBsFYVWUms0GJoBrNFAViKzRQFantDE6HSttFBS7W6GMdzrRgUIClGCt0sqmT85lROU8x3k86R969kOs45bLrocWCgFcnVSQZg39T9utfT5pc3i3Iw2KStSmkB5QBDosoKHume1BQG29z8VhGvEcICCQAQqTKoOk+V5v9tQqCZkKJgjQk8zfl/mekXv7YW6jeJbQp9TrmRawth0pWgLTwLEAWBIzDpIAtTANxcD/AGRj/kFB817BaLr6ECVBSgkiZBSTeeVhJ5C3LSmB14FS1BM8SonQAGLSOg0jlP8AdNi+0LdxvDDDv4VhtrKtaFqQiCPEbUlPu68RA01iqwGJIIE3nUidIBkfWPSde9wGsuEZk8zf3etx8Nft14a43FhJPDoQAevcawZ58tbzW9xzoQACfv8APrbz73rldSZEKMmCIN+cERrz6enMA4gpOYSMhTpaIgX5Dnbl31q3UtvLQwpt9/K8tOaUsw02RmJHBeDlHPW1r1S+IWbxNyCNIiD0+yrw3W3cdxGCwSi42kNBDqAEqMLBjNIXcFBUI+sZ0tQc22tjPLZSWn3n1BxBDai02CUHWQgSEnvBBnS9LO1NgYlx0qLeIlaSVZFlAJPvRmjNcaC9hPImz07AxEoJdaJQT/RKHvK4tFQCUwPMT2od2BiVrQpbzWZv3SGiCM2YLI4oBIywbxHegQWEYxhDbbCcQCpWZcKCbKsSc4Ocxe2sCYMUyOJdZcbWMQ883lMpcWEXUITwBElN731jnFTI3dxOZtZeaK25AUWjIzIKVxxXlWVV9IPWo/ePYrqW/GWttS0hKJS0UqyKACkyCYBXxXGnxoIl7flxQV+aOqSD7+XOiUkCe4CjqOVveFcWL3X8TENusIcCHyVPQ/wMGRASlINjeIBnTrXlp1CW1pQjjUhTecrIsV5iMukWGt7GTF6Ytj7quqCMUl1CXi1kKvDV7oUCkKBIzwJEkc6CNc2XiW32msM+8rDAQtRcGdtOa8ICZjkCLa3ituKwOJGKQ227ilsyCpzxUhTZKjmBTlkjSOUE8qY07BeDqnA+3nUhKCfBuUpXmSJzfVJHnej+Tb3jF7x0BwhKFEM3KAokJBKuEZSBI5iaBZXgMV8qCELxK8PKZd8ZOYHKbFBRYyADPIpnlUXvBuyoOoVh1rffc4VB18oUmWyLjU6C0Wt1p6a3ZeSpaw+kLcKC4oNCVFKSmRKrWyxGkHrXJ/ICXhiFLbL4IV4nggHMG8mb3rXhUdooFQJGCQGlhxCVteKnOpSgXiPnGkkXkGO0kxe9bcM+sqjORmCRAJgzI7E6RaLzEGSZ3eXdbEuFhMpeb8QFZyBCkDKkHKRJhXESO/rTOdgsaFpBv07ZfuAHoKCq9tOgYZalAEBSFKQTIISsWzDkRItreIgzIbqYTJsx17Lk8Z1biUgEhKAoJQEmZCYkdI7CKk/aju/+aJUzlaHipSsaBaXSEDMrkAcpPlUdu1is2y1srKSvDrU0csQniBTH1h0IuT3ig5H8YtpvMF5ZUEyoSEqUCQkz1j4X93hD9uniS7hGlEpmCOGYkGNFaeVVztZtQQ3Nj47Covac4PD7+s6c5m80+ez17Ng0f3VuJBFhZZv0PmLUDckWrNFFAUUUUBRRRQFeSqvL7oSkqOgBJ8gJpF2UnG7SbS8vEJw+HUVZUMD5xSJI4lH3bcu1A6NbQQtSkoUFKT7wBBieR79qhNptY94ltstYdsn9KCXHCnnCYASrvJipTYuxGsK0GmU5UiTcySTcqUdVEnnUhloETBbmY3CqcXh8cFFxZUpLzcpMgcXCRCydTpXVh9/i0oN47DrwypI8T32ieyhpIvenEJry40CCCAQeRuPgaDhadZxTUpKHWlj3gQQfIjQ86oXfrdRzZzp95TK1Eocjr9AnkR9vxq5MduYjN4mFcVhHNfmoDalTMrb0VPOIqOwePecexGCxYafKGUu5ggpSrNmGTIdR3F6CgVviImJM2H39/wAaRXOrECIme0d5nr01p6xe6zBcV4jK8MoQShKiQAbAgEcyRAHK3vWrVgN0MKSJ8RZnTMQM2miRJlQPmOEcQNBAbqbuOY7EIaTm8Mq4lwcoSLkZtM0evOvpTAtoaQlDeUJSAAJGkCPWBNU+rdhKol50AKGRDZ8MJEcOVKBCoOa4PEJg2Nduy9zxydegmUifQedp094A8gaC2xiknmLHkodJ+6/lfStheHUfH1/zpH2RuyhEQpREym5vySJ7faNOG1TQ3dRMqWu2l7AQYA+099NBQTq8QOo56kfb8R8a0YxltxOVYBTYwTzBH74t3HWoMbDQEwFLME2PcQEmfUyZ1voK1jYImApegkEHkIieeWAPW9yDQSp3fw3NpEEz8FTfrf7Ldq6sK2htIQjKEiwAMxJiBfSbDyjlUI5sQCZUuDH1p937OSfXres/kFKgqAq45zMnmOfw9LzQT5xCeqR6jnp9x+Br0jFp+sk+o6T916XDsEXMKPoe3Q3k9OhiJM+1bFSCIChdWoIuATM8gdbfYBFAxnEDmR8Rbn90fGgYgdR8R2/iPjS4jZaCTwkEBJglV4MmTpoZ+E2gDb+T0ADKiCnQcQuBF+8H7efIJ35UOo+Pp/lXI9txpGbMsDLM2PLXT8TUWdmpEZkmAYtMSAEz17fiRz4jZIAV83rItmNyAkW62Hr/AM1B24ne7BxC3WyCCYIJzARe4g9fQ9DHK1vfs5HuOspB6JCQTMTYQevleoE7ADqgpLCjAnQ2EnQGLzbvfQJ4uN72fgwDhyoA/wDfEi9zB7SL2iCG/f3eXC4phpth5C3C+0rKBfLJnUAcuvSmH2egfJiQf6Zz6vMiZi/xANJCPZ64hSVIwisyYjjuFZst5PSTOmiucB73D2S5h8MUupyKLi1BNtCbSOXlJoGqisCs0BRRRQFFFFBybV/QOfqL+49CKgfZo5OzWDfRWv6yraDSp3av6Fz9ResR7p62+NQPsyM7MYPPKZ1+sbXNh206UDVRRRQFFFFBhVJezf8AXmLn+ysfefxyp0VpSZs3/XuK/wB1Z/6jrQNqsMkmSkE2EwORkfbfzrCcGn6ifgOs9Ot/Ouiig0JwqRokW0sOWn3mvfhDoPx+DWyig1lodKS9oPfnGKBJABw8a8hNpNv2R5Sad1UhY7/1WMEj38P0GUZdT19SPQXoH0VmsJrNAUUTXHtLajbDanHVhCE3KiYFB1lVQu3N78LhAPHdSknRIlSj5JTelwbaxm0zlwgOGwhscQsfOLH/ALSTp51N7v7i4bCnOElx7m86c7hPWT7vpQRY3xxmKH5lgVhMmHcQfDTHJQTqa9J3f2m9Bfx6WhF04dsf9S6cwmsxQJo9nNr4/HT18WPsivB9mgP9fx3/AMx/hTtRFAiH2XkHMjaONSrqXMw+BtWE7A2ux+hxzWITOj7eVXlmTT3FEUCbht8MW0MuMwDqYBKnWIdbAF81jIqd2JvLh8UkKZdSsWtNx5jUVKFFKW3PZzh3l+K1OHf18Ro5DPcCxoG7NWar1veLGbOUEY5BeY0GIbF0zzcSNPOnbZm1G320utLC0KEgpNjQdlFFFAUUUUGjFoJQoDUpUB5waXvZqmNnMiALLkCNc6p/BvTM5pS57PEkYBqernMn+kX9b/8AKBlooooCiiigwqkrZ7n+nsSJ/qjVv2u/7qdVUi7Pn8v4jp8laP8A9ucaetA9Cs1gVmgKKKKDCqQMehIxeKURMrw4g6SB6ddb+ulP6jVf7TX+dYxIGhw5HK+W5NySI8h5a0FgCigGoveTb7eDYW85fKOFPNajogdyaDl3q3sawTeZcqWogNtpupajyAqC2fuq9jXE4jaXughTWEBlCOhX9ZXnXTuruwtS/luNAViliUpN0sJ5JTOio1NOQFB5baAAAAAGgFgPIcq9AVmigKKKKAooooCsTWaKAooooNbzQUCCAQdQdD50g4/Yj2y3FYjBJLmGUcz2GmcnVbXTyqwq8qTQcGxNttYplLrKgpJ+IPQ9DUjSDt/ZqtmOnHYUHwSR8pYHulJN3UDkQdadsFjEuoS4gylaQoHqDQdFFFay4O1B4xpIbWRrlVGvQ9L0t+zAzszD3myun11dP33pkx36Nf6ivuNLnsyH+jGJ1hXX6x0nl5WoGqiiigKKKKDBpHwE/l/EdPkrXX63In91O6qSMEr/AMwP/wC5t/8AWRy/fQPIorArNAUUUUHJtLFltpa0pzKSJCZiTyE8qrTA71NvPYhxRS04pbYyE5lDw4QYB01jrHX3ae95nQloTPvj3QVGeWnfnB/fXjD7NbSkHwm0q4J4EpNjIvfQ3i9+ZoJpRpEwKvypji8b4PCKKWhyde0UvuE8qkfaNtRbeGSy0YexLiWUEajMeJXoJqc2HshGFYbYbEJQkDzPNXmTJoJECs0UUBRWCaxmoPVFYzVjPQeqKwFUTQZorE0UBNYzVx7Xdhh0pJBDa4IMGYOhgwfQ1Wid6cSnLxlUJTmJk8rz6akc768NBbE0TVTJ3+WSfzhB5ABQEWifQx3+Nt+G9oLibHEMqkmPdJ6Rra49O8yAsx9sKBSoAgggg8weVJO7Dh2fi1bPcUS26S5hVHQJvmavzHIVEfy9cMfnLYBMyCJ8o9CL+sWJ4NvbaU+0l4FDi8OsPtqzR7igVJzeVj15xzC4gaKjt39sJxWHafR7riQqOh5j0M1IxQacaPm1xrlV9x6Us+zFf+jGP2+g+mrpp63pmxh4Fc+E9One1UdtneB1rZKcM2pLRTKXBm41JUtRyNxYcp6jQ0Fl7b9p+z8NmC3wtaDBbb4lT06fbStif/EBhQeBh5YAkyUI9IJM1RuNwjiACsKBWM6ZiSk3CvI1yupg6g2Fx1N4vQXftb/xApS4Axh86MoKitRQZI0EA6damNme3bBLQC6l1pcwU5c485HKvnh1ogCYuJEGbd+/astJUpQCbkm0GPtNB9e7C3hYxjXi4dwLRMHqD0I1B86WMGP/ADC9/uaNf1+X4FUFsXbWKwS0Po8VAkSeIJWNIV9FUi1WruVv2ziNpu4lctzhQkgjmhfMjUx+6guIVmuHAbYaeQlbS0rSoZkkGZHXrXdQFFFYNAk774pXjYZLRIIdQVxI4AqcuoBJ6ed+VSqlkLi9yb/taTNzz7QdKVt6Vqc2oy3l4FBWYwSOBKVJEq4SJkgdRMWBDCl/WxgFWkfWm1uv4mgi9or8bbraFxkwmHLwE/SWcs+lOTGOCjyjl+PtqqdoYkna20HJ/RpZQm5AzCFAGLzb+AJtS89vgtlfG3BsRCjEAqhSYmRcx0M9TAX9440kT51kvDqK+eDv2bHw4MzZRvlBB8hGg6EjS42N77LJSEt5lGAAFrj3Y56COv0RGl6D6BddtakbHDbPiOeG5hi3KshgzEQD2INL+FxqnEZyqIBB1UJtKuLlAAM9ptEtm7GLSlshagFZiSVKE/RCicxm5OvXW5oI8YXbnN3DAGb6xIAtbkb+prKdmbaM/nWGTroCRcg2tyuB2NM42u0L+Kg8veT17X1Ed69N7baOrjYJ5FSY++8iaBWGxNs8sayRr7h6zE5fT4Vo/IG2eePRynhPT9Wnb8tsCPnmu3Gnz61pG22SoIStKyTlypUlR66AzHXpNAlt7ubYJ/1inlYJV/hrW7u1tcFQO0hEWIBj7pmrCZWIMVrUm9hBtP8AmOlBXW0tl7V8FaV7RSpvJxZW+Ip5jMkAydJkGotxJgglQJQYiTEcMX1vHw/bqy8Zs0rStI4cwIkRzETGnOl5W5hAy+LMADQCI8j9nppagqXG7HDpAQIdGUTZIXNrk6H+9p1jn2j2dOZk/nOGleYpAWeMJmSLcoInzinU7gKTcPZz9UjUcwTeBGgg95tEbjt1H/BSyhIBhMLzp+bS266qJF+JKxEDzoFZW56kIQ6t1lxtwkAtqKsxTzuLUz7CCQgD6MwRAIIHI9BE2+8SRo24ytAbS7DedTig2pYJCgEJ1Bi4BMfbWNmY1tKJzIkq0z9ROn2jrHLQg3eyHFZBisKST4Lxy8uFcq05CrIqotx8YkbaIbWCl3DZlQZGYE39Rf8AcKt2gq32gbyY0vLwzbYaZCbrUQFOg80lXDlBsempiqQ2ziXi6UvTmQSCFCCDzt15zzr6q3n2M3icK604gLCkKgGdYsRF9elfODmDTmLOKStLohKXuIzFhnB99MRdNx05UC/jMOUoTLiFGAMgMlE3A6ecWEiuJJHP1vFSx3bfKVFKc4BgZFJUVdwNTYTMRRh8I8CIZBLIJKS3JKTMlQ+nBtfSBQR6XgnNwiFJI4hMacQP0T3rAQbFMxMAxGsa0NYNThSlCSVEhIABuToPX8aVJ4Pd550pShpQSRck8Jg5VKB6TIH8KDXiXE+GGVSVhQKlpcKkiLFGX3TAiCOpvFSW7GzDfEEqCEcIASFKcUogBCATxEAyelZe3TSyZefSkCJSmFLva0HLAiJOpPrTVuclTr7b4T4bOHUC2nLOdZEZlnmQDoI9KCwfZ5uScMovrQW1qBCUKMqSlUe99XSco05zVgClF7e1zKcqBI5mekz38vjEX8p3sdtwolWg4ucG3XmJt16CgcawaVlb3Ef0YPvfSPS3Lmr7O9q5f5foLymCnKsNhckynKrhvzJCtQJtEdgW2toOObYeSSICQcpGWQlShOpkxaZEdrgz2JxhzABWUk8+XGAQL3/Bt7pUNnoUzi7rStKwYyymAORBubk3vNu5E18uFrcRJgnQAm349e9BBYRwrxO0liCVYnKZMkAJUkSBf1m5tbWuZnZKMQpKFtFxWVaghJyKzBJKcq+qje9rfHtdxLbO0NpNrUlAK0uAKMTKbwO839JkWrk2VtdCHEqS+llQzgLUlTgTIgqIm99b2tqIgORW7OHZDycUwsOttNrCWnSRDyg2htdpQqb9LnlXa1uu1hg9nSE4llTNwtS05XUlSSMwBBsQdTYkdDItMYfwXmHcdhznyqLiUnxC8hwKDi1qUc4BEZRAg2rXtnEshLrjuLafefW1PhpypQloFIAAJOs6m5No1oPOy+JABM6EECBAJtr7w6DqCM0mDaOAZWnxHMKp9SQQVeKGm220QqFHqZMDnMAmuXA7Rw4QB4iDxQdZvxSOtgekxHCReQRtxstrQnEYRSFLIW3iApSV2zJWCBIg36HsdQ0YzY2CAT4OCcdPydOLWFOlGRqdIPvK1MdhTLs32f7OebadbZJStCVgFargpIE97/GlxvEMttp8HH4dSjhVYV0vBUZQSsLRl1yhRAB1t3pn2VvPgWWWmximoabSgETcICRe2pJm3pzoOhfsw2fBBZgdc67WAN5tYT60tDBYAs4h/CsELwzuRK8yzmMJlQgyBFgRJ6c6nts72YF9hbBxeULSUFSImCYMTYDl5TypTaxTDbOMQnFpdDi2fCSQkSEgJzEAATwlMAgQB1uDi1voE38IzawUIAygj94noJ0r3id8uFSkskX1JCbxIJ6SPhroaVkI4TYgkTnJkjtcfeAZ7iCpbS23iGolchRKhYHTnP6xJB5npcUFnfyuJPA1qYuqNO3LvOmh1Fa3d7zAlviESQYTOhga6Xg3m1VSred8BPGCReYTwx5am516kXBNbG948Q7CErSTmtITASLGT9UJtrpraDQWerewG4SCdIk8/pHtI9dBcGuAbMwj6HcS6yB761HMu4ABJseekgQe1ReAbV4aStQcIzJUSADAPPSwkXPKM3KuhO3MK0y4xiHQhSwsRBzZFoIkRoZFwdTr1oI/ZYwS23XHMI1kab8XhdLhiSAhaSZSoyNLVIbG2BhVuONYjAstupbbdTlWpSVIWImeo596iBjsEtGV/FtwnDKw6C0yUECys6wdSBl0tOauzZm9WHQ6t1/GNrcLaGh4bakAJbM89SSQfQnlQSmxdlNMbfaS0gNpOEWYAi8kT8Ktaqk2DtZrE7cYcYVnSMMtJMRHEevW3nVtig8rqjNobXDWJfwu0GvET4q1JcM5whRJRlI6Ezm7RV6EUsb27js42FGUPJBCXQLgEHhI5i+n23NBVa921p4sM626kgEA8KgOagLaGxvIPe9dCl40JjwFiZ0KewNwZnNqPUXkmQe3RxTMpcw63EpnK7hykzMAHIogpEaj092ox7GYdBhWJW0vLdC0rChykhQgGJTIkRcyIFBM7uMLKsrrWVCieNcJEkRmJSRJB4e/KLyw4nZ7KG15QhCjxSYAKk9xoSmbxHKIkFJ/LOGITm2hyUSk5oM2Aum4jn5EzavWAwKHSBh0YjFyVHMlKg2oWMZnIAvHWOcm4DRith4TxFuKUt4Jv4YyhKRIjjPvduovoIr3sPeVhLrpxDqcPlDQbZBVlSLjQD3idZ9ZtUxgdzHn8ocCMM3fOlC8zq+OMkgQ2B2JnWxk0+YDYrTaEoS00EiwGVJMAwOIjiMUFeub64EwflU3tCFm2WJmLDlfnrNoG97MOskIUpchVkNOrtAiRGp/d14hYrWAagQhA0IhCYmTcwkX71tawsaG5iNNelgPtoK7G8TRkBvEyR/Z3SAbep5q+yx4is7Wx7i8W6421iCA02hPzS0nhJVPXuCI11sZupMpB+kbfS6J8u340oWjgtNhOaeotFp6+nWgp/dwpKnVOJKXISYVIUnNMyLX5cuttDINuErTpEgE6pIkxHl18+XDTLtHdBxWJW42UDOhIJWSpWZJEkyNMp05x6iM/kRiDqtqARMSfp3Mx2BE9dZ4qDdtPYLD23HUPoC0rwiVgXHElUE25xau3F7l4VCCWMC26skBKSooFyAVEzYJ6jy71u9oDHyd7DbQTPzK/DdA+ky4SD5wTXvbm0kOtLTh8Wy0tYs5mFk2EgTIJ93NqNKCN2Fu7g31PodwbIdYcQg+GVqQoqAXCSdSNCOVTzfs9wJH/pW58ja55zeuDd3Gt4VktKxOFItlyEINzBUorUcy1HUnSplG9WFSYOJaKs2mcDWbTodNaDlO4eBH9Wa0gWPLnrbXXrelnbWxmMK80n5Dhiyt1ttJJV4rilwCW0zCQnmFedNuI3pwo/rDWn1xF/8AL7qV9u4tvEZ0/lBpLLimyUKAWpGWCfCUIykx9sigaBuPgZvhWtSPd05fu++vStysDywrN5+iI861J31wcT8pRGglQtAHa/4NbjvnhP7Q1ANyVeX77UHM/u3gm0qK8MwgITmUctgLmZtIpZwDGHfYxivkrTJaVDUoCV5S2FpUSQYVee1qn8fvHgn2sjr7S0LGVScxAVeNNdbUtsuYFhGLUziG5egBBK1ZRlgISQZN5M9bcqDUw4IIVMZYi/NPSbDvNu85q5N32m3HmG3EhaVKgpVPSJiD2BJ6QeRO5toARZXCL6/RBJ5ai8RppAtWrdaDjGIM8XFlBOk68xaO0RytQdu8OxGk4gqUw41hGm2j4jLSCkqUslSl5hmIAgRW3ffZbba2vDZaTKFElKcoIJGpA7i3lqbU37R3NZxCy44t3jyeI2lZSh0I90KTy9ImoH2kYEgtKAIbHCVCIBmQk9jpfoAIN6Bf2VAQkFJ10gXgm3CTpePXLOgk1hlrCPPuMtrU17oWE5iDCUp6hMn+FcWzsP8ANcIzElXPkSLnQcr6SRyIk95xWDDDmHxLobLomDOaNc4MERmAPeNBQed2GGsQXUrRhVlvIRlYU0QFayhY00ympnHbAZ/2TUafo08z2HWonZO2sGy8487jvHcWhCM6k5YQiNMouZIM9Kztzf3CobWpDoccAVkSkKkq90DTqRQevZ9g0ObRxz6EpS2gttIyiBwiVRy1++rMpR9m2wzhsGgK99z5xw8ytdzP2U3UBRFFFBjLUNvRjm8Ph3H3Gg4G05iISTEgGCR3qarRjcCh5tTbicyFgpUDoQaBU2JvPg8Y2pTQQY1QUJzJPQpIvyEiQak0qbiAQkCbJVl1OkTAMj7T6rbXsRwSSSlzEpkEQHEwBM5fckjsa6P5oMNJPj4q5J/SJ5mfqdYPmAaCYO2WG58R1KbE+9aE8Wg1MX7/AGV5b3hwyQfn0wM30pi6evLiSfI2qHX7G8ITJdxM9fETOsz7mvfrevKfYvhACA7iQDH00ciT9TufiepoOx/fjCJJHjDWJEqjKeKYtM2jvXIr2hYVIAC1HoAlXQlVyevDfnI71hPsXwg/pcRHTOj/AAUJ9i2DBnxMRMR76P8AB+BbS1BzH2msgDhNiJ4vS1/UTqQRrevCfaozIyg5Z19Sm3rceaul+v8AmUwd/nMRJm+dHMR9T8W6VsT7GsHBGd8638QWmLe7fTnQL59qKcylZEASq+ZRnTlzmCPK9rg4d9qKc8JAGYhObMTeRIi17/8Ad2prw3sk2egyWlLv9NajyiO/Xzg12M+zbZ6SCMK3I5mTyjmaCY2ts1GIZW04JQtJSfXn6GD6VVO7Hs6afXiGX1uoew7kEpywpBHAsSOd561ccUn76bMdbUjG4WzzP6RA/pWuaSPpFN4oIv8AmVwv+2fNydUf4az/ADK4Sf0j8WtmT1n6tOexdsIxLKHWzKVie4/unuKkKCvP5lMJb5x+2vEm/Xlaa9D2K4OZ8R+OmZP+HpVhUUFej2LYMCy35mxzi3kIr2fYvgvrP8/pj05U/wBFAhfzM4GdXtf9p38vSozeH2V4TDsLdbLuZJSRmXIHEOo+/wCyrQpe35VGBeME8IsnX3h+PwaBBcTJUlIgSOXMgdec6k9pvFSG720GcKDDZKz7y7Ek5ogDp2HMka1HtIVE5YNidJ0jQcheOVzEiY8hCpywBYe8e0nseHrbl7tA1p31+j4arAGZSLQbd+3W/SvD+97biONrOFJghRTBBTJtpFxfmLiltmSJ6XOeZA058+57Tyrf4Q4T3m5t6z39Z/vRQeypCBlQHA0QVJCoOURoeRieeoiZEVJ7L3Hw+MbDr4WVyU8LigIBkCOR85NQ6URHERfUTpEz096dLyDF5FOu58/J/wBtWvMcja2mkWoItz2R7PI/Rrkc/EVSy3uZhXdqpYw7Z8LDDxHzmKsyyQUNyekU67570fJWYbGbEO8DKOZUbZj0Aro3Q3cGEYCSczq+N1fNThuTPbQUE6hMV7oooCiiigKKKKAooooCiiigKKKKAooooCiiigK8qTXqigRNo7Ee2c4rEYJJWwq72Fm3UuN9+1M27+8jOMb8RleYaKBspB+qoag1JqFJ239yVeJ8qwKgzihqNG3h9VaRaf71A5TWaTdg795nBh8Yj5NiR9FXur7oVofKm9K5oPdFYrNAVEb0sleEfSElR8NUJGpIuAO9ql68rRIigqkAKvJmE9o6jznrp52PlUSSSIsAef26fjnarDXu1hyZ8JM+t7Edeho/kvhojwUfD+7l+6grtlRSYBmBA1Nptp+7ueoGUZUphR5yBYmb8NrCB6R2vVifydw9/mUXmbddfuFC9jYZAKi22kakkAAXzTfvQV+3BEFQiFamco1t6elhyvUyzvQjCYdLaUqcxDi1JbZHvE2gq5pHUm9c2J26h1wtbMwyHlzd3LlYbIMzm+kQToNam9ztyU4QrdcIdxLl1LiyR9RE3igN291FJc+VYtXi4tY/YaH1GxyjSaagKAKzQFFFFAUUUUBRRRQFFFFAUUUUBRRRQFFFFAUUUUBRRRQFYIrNFBGbZ3eYxSMj7YWOU6pPUEXBpYVuvjcGQcDiS60P6viDPolzUetPVYigTWvaApohONwj+HVpnCS6155k6DzqRw/tB2euMuLZv1VH30wlI05Vwq2BhzcsMn/ho/hQeWt4MOr3X2lT0cT/ABro+Xoic6I65hH31FvbjYFUzhGJVMnIAfiNPSo0eyrZ8/oTH1fEXl+E0E47vNhUmFYhlJ7uJ/jUfjvaFgGozYlskzAQc5Pomazh/Z7s9FxhWp7jN981K4bYjDfuMtJ8kJH7qBeZ3mxWKj5Lhihsmz2IlAj6yWxxK7da9YncFOIUlWLxDz8at5vDaJ/UT/GmvKKyBQc2D2ehpAQ2hKEjRKRA+yugCs0UBRRRQFFFFB//2Q==" id="352" name="Google Shape;352;p3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QSERUUExQWFRQWFhUYGRcYGBgXGhgZGBgXGBwWGxsYHCYgGB4kHBoYIC8gIycpLCwsGB4xNTAqNSYrLCkBCQoKBQUFDQUFDSkYEhgpKSkpKSkpKSkpKSkpKSkpKSkpKSkpKSkpKSkpKSkpKSkpKSkpKSkpKSkpKSkpKSkpKf/AABEIAL4BCgMBIgACEQEDEQH/xAAcAAACAgMBAQAAAAAAAAAAAAAABgUHAQMEAgj/xABNEAABAwIDBgMDBwcICAcAAAABAgMRACEEEjEFBiJBUWETcYEHMpEUI0JSobHwFSQzcoLB0RYXQ0RUYtLhJTVTdIOSssIIJjRjk6Lx/8QAFAEBAAAAAAAAAAAAAAAAAAAAAP/EABQRAQAAAAAAAAAAAAAAAAAAAAD/2gAMAwEAAhEDEQA/ALxoory4uBJ0F6D1RUbsneBnEtB1lYUgkgHS4MEQbg1jF7xYdokOOoSRNib27UEnRUAN+cIf6TlMZTpE9P2f1ra14Xv7hAY8QkgTASomInp6DvbWgYVUkYj2gZ1FLDfuqWCtREQhWXMmNROpPlqa69te0DCoYdIdhQQvLwk8UcNouCSI5GFdDVRHFrRlbJIhCQpMxJUJUBGpvr06puAsjHb8FKAPHQlRlQUUlQIB92BcSZHW0a1qZ9ouY8Dra0heS4ymdRrqIBuNeV6q1WIhSk6wblXM5Y100jXXy4q4FqAKQQMpJiehMkDN9s9pgRIX7uzvwjEuqaUnIqApszIcQZuDzNjTUDXzjuftMN4/DqW4Wmg4ZVMiLkpmLJmJnXnFXanf7A2/OW76e91jp50DFRS+nfzBHTENmY0k6mBy5m1S35SR19eXxoOqionH70MMkBxcEiRCVKkafRB+Fcg38wZ/pCf+G7y/ZoGCaM1JO1vaI2FJLBUtISsrlCkJsNMygIPlUU17WsxSA2bnmFBNheVEQJJAHcEc6CzJopdwm9yMiQ4lzxPpBLThAVkzmLaRaeZr2/vi0kElt8wCYDKyTCUqgW6K+IPSgn6KXHd9kJUU/J8Uo8UQyqDlKRaY6/Ya9nfFMx8nxFzH6OPpZeZt18qBgoqJ2VvG2+kEAoMlOVYhQI1kcvPuKkg6O3xoIzau9WGwygl91LZIJGYG8AmxiORrRgd98G84hpp9K1rmEpnknN0talf2gusjEMKdaQ8gqQgoVpxkiUnkR6evLVs/EYPDvhbeDS2tMgKSb/VixgW1J59r0FlA1k1A7I3oS8ogjJAmVKjNeLdh+BF6mQ8In19OtBsFYVWUms0GJoBrNFAViKzRQFantDE6HSttFBS7W6GMdzrRgUIClGCt0sqmT85lROU8x3k86R969kOs45bLrocWCgFcnVSQZg39T9utfT5pc3i3Iw2KStSmkB5QBDosoKHume1BQG29z8VhGvEcICCQAQqTKoOk+V5v9tQqCZkKJgjQk8zfl/mekXv7YW6jeJbQp9TrmRawth0pWgLTwLEAWBIzDpIAtTANxcD/AGRj/kFB817BaLr6ECVBSgkiZBSTeeVhJ5C3LSmB14FS1BM8SonQAGLSOg0jlP8AdNi+0LdxvDDDv4VhtrKtaFqQiCPEbUlPu68RA01iqwGJIIE3nUidIBkfWPSde9wGsuEZk8zf3etx8Nft14a43FhJPDoQAevcawZ58tbzW9xzoQACfv8APrbz73rldSZEKMmCIN+cERrz6enMA4gpOYSMhTpaIgX5Dnbl31q3UtvLQwpt9/K8tOaUsw02RmJHBeDlHPW1r1S+IWbxNyCNIiD0+yrw3W3cdxGCwSi42kNBDqAEqMLBjNIXcFBUI+sZ0tQc22tjPLZSWn3n1BxBDai02CUHWQgSEnvBBnS9LO1NgYlx0qLeIlaSVZFlAJPvRmjNcaC9hPImz07AxEoJdaJQT/RKHvK4tFQCUwPMT2od2BiVrQpbzWZv3SGiCM2YLI4oBIywbxHegQWEYxhDbbCcQCpWZcKCbKsSc4Ocxe2sCYMUyOJdZcbWMQ883lMpcWEXUITwBElN731jnFTI3dxOZtZeaK25AUWjIzIKVxxXlWVV9IPWo/ePYrqW/GWttS0hKJS0UqyKACkyCYBXxXGnxoIl7flxQV+aOqSD7+XOiUkCe4CjqOVveFcWL3X8TENusIcCHyVPQ/wMGRASlINjeIBnTrXlp1CW1pQjjUhTecrIsV5iMukWGt7GTF6Ytj7quqCMUl1CXi1kKvDV7oUCkKBIzwJEkc6CNc2XiW32msM+8rDAQtRcGdtOa8ICZjkCLa3ituKwOJGKQ227ilsyCpzxUhTZKjmBTlkjSOUE8qY07BeDqnA+3nUhKCfBuUpXmSJzfVJHnej+Tb3jF7x0BwhKFEM3KAokJBKuEZSBI5iaBZXgMV8qCELxK8PKZd8ZOYHKbFBRYyADPIpnlUXvBuyoOoVh1rffc4VB18oUmWyLjU6C0Wt1p6a3ZeSpaw+kLcKC4oNCVFKSmRKrWyxGkHrXJ/ICXhiFLbL4IV4nggHMG8mb3rXhUdooFQJGCQGlhxCVteKnOpSgXiPnGkkXkGO0kxe9bcM+sqjORmCRAJgzI7E6RaLzEGSZ3eXdbEuFhMpeb8QFZyBCkDKkHKRJhXESO/rTOdgsaFpBv07ZfuAHoKCq9tOgYZalAEBSFKQTIISsWzDkRItreIgzIbqYTJsx17Lk8Z1biUgEhKAoJQEmZCYkdI7CKk/aju/+aJUzlaHipSsaBaXSEDMrkAcpPlUdu1is2y1srKSvDrU0csQniBTH1h0IuT3ig5H8YtpvMF5ZUEyoSEqUCQkz1j4X93hD9uniS7hGlEpmCOGYkGNFaeVVztZtQQ3Nj47Covac4PD7+s6c5m80+ez17Ng0f3VuJBFhZZv0PmLUDckWrNFFAUUUUBRRRQFeSqvL7oSkqOgBJ8gJpF2UnG7SbS8vEJw+HUVZUMD5xSJI4lH3bcu1A6NbQQtSkoUFKT7wBBieR79qhNptY94ltstYdsn9KCXHCnnCYASrvJipTYuxGsK0GmU5UiTcySTcqUdVEnnUhloETBbmY3CqcXh8cFFxZUpLzcpMgcXCRCydTpXVh9/i0oN47DrwypI8T32ieyhpIvenEJry40CCCAQeRuPgaDhadZxTUpKHWlj3gQQfIjQ86oXfrdRzZzp95TK1Eocjr9AnkR9vxq5MduYjN4mFcVhHNfmoDalTMrb0VPOIqOwePecexGCxYafKGUu5ggpSrNmGTIdR3F6CgVviImJM2H39/wAaRXOrECIme0d5nr01p6xe6zBcV4jK8MoQShKiQAbAgEcyRAHK3vWrVgN0MKSJ8RZnTMQM2miRJlQPmOEcQNBAbqbuOY7EIaTm8Mq4lwcoSLkZtM0evOvpTAtoaQlDeUJSAAJGkCPWBNU+rdhKol50AKGRDZ8MJEcOVKBCoOa4PEJg2Nduy9zxydegmUifQedp094A8gaC2xiknmLHkodJ+6/lfStheHUfH1/zpH2RuyhEQpREym5vySJ7faNOG1TQ3dRMqWu2l7AQYA+099NBQTq8QOo56kfb8R8a0YxltxOVYBTYwTzBH74t3HWoMbDQEwFLME2PcQEmfUyZ1voK1jYImApegkEHkIieeWAPW9yDQSp3fw3NpEEz8FTfrf7Ldq6sK2htIQjKEiwAMxJiBfSbDyjlUI5sQCZUuDH1p937OSfXres/kFKgqAq45zMnmOfw9LzQT5xCeqR6jnp9x+Br0jFp+sk+o6T916XDsEXMKPoe3Q3k9OhiJM+1bFSCIChdWoIuATM8gdbfYBFAxnEDmR8Rbn90fGgYgdR8R2/iPjS4jZaCTwkEBJglV4MmTpoZ+E2gDb+T0ADKiCnQcQuBF+8H7efIJ35UOo+Pp/lXI9txpGbMsDLM2PLXT8TUWdmpEZkmAYtMSAEz17fiRz4jZIAV83rItmNyAkW62Hr/AM1B24ne7BxC3WyCCYIJzARe4g9fQ9DHK1vfs5HuOspB6JCQTMTYQevleoE7ADqgpLCjAnQ2EnQGLzbvfQJ4uN72fgwDhyoA/wDfEi9zB7SL2iCG/f3eXC4phpth5C3C+0rKBfLJnUAcuvSmH2egfJiQf6Zz6vMiZi/xANJCPZ64hSVIwisyYjjuFZst5PSTOmiucB73D2S5h8MUupyKLi1BNtCbSOXlJoGqisCs0BRRRQFFFFBybV/QOfqL+49CKgfZo5OzWDfRWv6yraDSp3av6Fz9ResR7p62+NQPsyM7MYPPKZ1+sbXNh206UDVRRRQFFFFBhVJezf8AXmLn+ysfefxyp0VpSZs3/XuK/wB1Z/6jrQNqsMkmSkE2EwORkfbfzrCcGn6ifgOs9Ot/Ouiig0JwqRokW0sOWn3mvfhDoPx+DWyig1lodKS9oPfnGKBJABw8a8hNpNv2R5Sad1UhY7/1WMEj38P0GUZdT19SPQXoH0VmsJrNAUUTXHtLajbDanHVhCE3KiYFB1lVQu3N78LhAPHdSknRIlSj5JTelwbaxm0zlwgOGwhscQsfOLH/ALSTp51N7v7i4bCnOElx7m86c7hPWT7vpQRY3xxmKH5lgVhMmHcQfDTHJQTqa9J3f2m9Bfx6WhF04dsf9S6cwmsxQJo9nNr4/HT18WPsivB9mgP9fx3/AMx/hTtRFAiH2XkHMjaONSrqXMw+BtWE7A2ux+hxzWITOj7eVXlmTT3FEUCbht8MW0MuMwDqYBKnWIdbAF81jIqd2JvLh8UkKZdSsWtNx5jUVKFFKW3PZzh3l+K1OHf18Ro5DPcCxoG7NWar1veLGbOUEY5BeY0GIbF0zzcSNPOnbZm1G320utLC0KEgpNjQdlFFFAUUUUGjFoJQoDUpUB5waXvZqmNnMiALLkCNc6p/BvTM5pS57PEkYBqernMn+kX9b/8AKBlooooCiiigwqkrZ7n+nsSJ/qjVv2u/7qdVUi7Pn8v4jp8laP8A9ucaetA9Cs1gVmgKKKKDCqQMehIxeKURMrw4g6SB6ddb+ulP6jVf7TX+dYxIGhw5HK+W5NySI8h5a0FgCigGoveTb7eDYW85fKOFPNajogdyaDl3q3sawTeZcqWogNtpupajyAqC2fuq9jXE4jaXughTWEBlCOhX9ZXnXTuruwtS/luNAViliUpN0sJ5JTOio1NOQFB5baAAAAAGgFgPIcq9AVmigKKKKAooooCsTWaKAooooNbzQUCCAQdQdD50g4/Yj2y3FYjBJLmGUcz2GmcnVbXTyqwq8qTQcGxNttYplLrKgpJ+IPQ9DUjSDt/ZqtmOnHYUHwSR8pYHulJN3UDkQdadsFjEuoS4gylaQoHqDQdFFFay4O1B4xpIbWRrlVGvQ9L0t+zAzszD3myun11dP33pkx36Nf6ivuNLnsyH+jGJ1hXX6x0nl5WoGqiiigKKKKDBpHwE/l/EdPkrXX63In91O6qSMEr/AMwP/wC5t/8AWRy/fQPIorArNAUUUUHJtLFltpa0pzKSJCZiTyE8qrTA71NvPYhxRS04pbYyE5lDw4QYB01jrHX3ae95nQloTPvj3QVGeWnfnB/fXjD7NbSkHwm0q4J4EpNjIvfQ3i9+ZoJpRpEwKvypji8b4PCKKWhyde0UvuE8qkfaNtRbeGSy0YexLiWUEajMeJXoJqc2HshGFYbYbEJQkDzPNXmTJoJECs0UUBRWCaxmoPVFYzVjPQeqKwFUTQZorE0UBNYzVx7Xdhh0pJBDa4IMGYOhgwfQ1Wid6cSnLxlUJTmJk8rz6akc768NBbE0TVTJ3+WSfzhB5ABQEWifQx3+Nt+G9oLibHEMqkmPdJ6Rra49O8yAsx9sKBSoAgggg8weVJO7Dh2fi1bPcUS26S5hVHQJvmavzHIVEfy9cMfnLYBMyCJ8o9CL+sWJ4NvbaU+0l4FDi8OsPtqzR7igVJzeVj15xzC4gaKjt39sJxWHafR7riQqOh5j0M1IxQacaPm1xrlV9x6Us+zFf+jGP2+g+mrpp63pmxh4Fc+E9One1UdtneB1rZKcM2pLRTKXBm41JUtRyNxYcp6jQ0Fl7b9p+z8NmC3wtaDBbb4lT06fbStif/EBhQeBh5YAkyUI9IJM1RuNwjiACsKBWM6ZiSk3CvI1yupg6g2Fx1N4vQXftb/xApS4Axh86MoKitRQZI0EA6damNme3bBLQC6l1pcwU5c485HKvnh1ogCYuJEGbd+/astJUpQCbkm0GPtNB9e7C3hYxjXi4dwLRMHqD0I1B86WMGP/ADC9/uaNf1+X4FUFsXbWKwS0Po8VAkSeIJWNIV9FUi1WruVv2ziNpu4lctzhQkgjmhfMjUx+6guIVmuHAbYaeQlbS0rSoZkkGZHXrXdQFFFYNAk774pXjYZLRIIdQVxI4AqcuoBJ6ed+VSqlkLi9yb/taTNzz7QdKVt6Vqc2oy3l4FBWYwSOBKVJEq4SJkgdRMWBDCl/WxgFWkfWm1uv4mgi9or8bbraFxkwmHLwE/SWcs+lOTGOCjyjl+PtqqdoYkna20HJ/RpZQm5AzCFAGLzb+AJtS89vgtlfG3BsRCjEAqhSYmRcx0M9TAX9440kT51kvDqK+eDv2bHw4MzZRvlBB8hGg6EjS42N77LJSEt5lGAAFrj3Y56COv0RGl6D6BddtakbHDbPiOeG5hi3KshgzEQD2INL+FxqnEZyqIBB1UJtKuLlAAM9ptEtm7GLSlshagFZiSVKE/RCicxm5OvXW5oI8YXbnN3DAGb6xIAtbkb+prKdmbaM/nWGTroCRcg2tyuB2NM42u0L+Kg8veT17X1Ed69N7baOrjYJ5FSY++8iaBWGxNs8sayRr7h6zE5fT4Vo/IG2eePRynhPT9Wnb8tsCPnmu3Gnz61pG22SoIStKyTlypUlR66AzHXpNAlt7ubYJ/1inlYJV/hrW7u1tcFQO0hEWIBj7pmrCZWIMVrUm9hBtP8AmOlBXW0tl7V8FaV7RSpvJxZW+Ip5jMkAydJkGotxJgglQJQYiTEcMX1vHw/bqy8Zs0rStI4cwIkRzETGnOl5W5hAy+LMADQCI8j9nppagqXG7HDpAQIdGUTZIXNrk6H+9p1jn2j2dOZk/nOGleYpAWeMJmSLcoInzinU7gKTcPZz9UjUcwTeBGgg95tEbjt1H/BSyhIBhMLzp+bS266qJF+JKxEDzoFZW56kIQ6t1lxtwkAtqKsxTzuLUz7CCQgD6MwRAIIHI9BE2+8SRo24ytAbS7DedTig2pYJCgEJ1Bi4BMfbWNmY1tKJzIkq0z9ROn2jrHLQg3eyHFZBisKST4Lxy8uFcq05CrIqotx8YkbaIbWCl3DZlQZGYE39Rf8AcKt2gq32gbyY0vLwzbYaZCbrUQFOg80lXDlBsempiqQ2ziXi6UvTmQSCFCCDzt15zzr6q3n2M3icK604gLCkKgGdYsRF9elfODmDTmLOKStLohKXuIzFhnB99MRdNx05UC/jMOUoTLiFGAMgMlE3A6ecWEiuJJHP1vFSx3bfKVFKc4BgZFJUVdwNTYTMRRh8I8CIZBLIJKS3JKTMlQ+nBtfSBQR6XgnNwiFJI4hMacQP0T3rAQbFMxMAxGsa0NYNThSlCSVEhIABuToPX8aVJ4Pd550pShpQSRck8Jg5VKB6TIH8KDXiXE+GGVSVhQKlpcKkiLFGX3TAiCOpvFSW7GzDfEEqCEcIASFKcUogBCATxEAyelZe3TSyZefSkCJSmFLva0HLAiJOpPrTVuclTr7b4T4bOHUC2nLOdZEZlnmQDoI9KCwfZ5uScMovrQW1qBCUKMqSlUe99XSco05zVgClF7e1zKcqBI5mekz38vjEX8p3sdtwolWg4ucG3XmJt16CgcawaVlb3Ef0YPvfSPS3Lmr7O9q5f5foLymCnKsNhckynKrhvzJCtQJtEdgW2toOObYeSSICQcpGWQlShOpkxaZEdrgz2JxhzABWUk8+XGAQL3/Bt7pUNnoUzi7rStKwYyymAORBubk3vNu5E18uFrcRJgnQAm349e9BBYRwrxO0liCVYnKZMkAJUkSBf1m5tbWuZnZKMQpKFtFxWVaghJyKzBJKcq+qje9rfHtdxLbO0NpNrUlAK0uAKMTKbwO839JkWrk2VtdCHEqS+llQzgLUlTgTIgqIm99b2tqIgORW7OHZDycUwsOttNrCWnSRDyg2htdpQqb9LnlXa1uu1hg9nSE4llTNwtS05XUlSSMwBBsQdTYkdDItMYfwXmHcdhznyqLiUnxC8hwKDi1qUc4BEZRAg2rXtnEshLrjuLafefW1PhpypQloFIAAJOs6m5No1oPOy+JABM6EECBAJtr7w6DqCM0mDaOAZWnxHMKp9SQQVeKGm220QqFHqZMDnMAmuXA7Rw4QB4iDxQdZvxSOtgekxHCReQRtxstrQnEYRSFLIW3iApSV2zJWCBIg36HsdQ0YzY2CAT4OCcdPydOLWFOlGRqdIPvK1MdhTLs32f7OebadbZJStCVgFargpIE97/GlxvEMttp8HH4dSjhVYV0vBUZQSsLRl1yhRAB1t3pn2VvPgWWWmximoabSgETcICRe2pJm3pzoOhfsw2fBBZgdc67WAN5tYT60tDBYAs4h/CsELwzuRK8yzmMJlQgyBFgRJ6c6nts72YF9hbBxeULSUFSImCYMTYDl5TypTaxTDbOMQnFpdDi2fCSQkSEgJzEAATwlMAgQB1uDi1voE38IzawUIAygj94noJ0r3id8uFSkskX1JCbxIJ6SPhroaVkI4TYgkTnJkjtcfeAZ7iCpbS23iGolchRKhYHTnP6xJB5npcUFnfyuJPA1qYuqNO3LvOmh1Fa3d7zAlviESQYTOhga6Xg3m1VSred8BPGCReYTwx5am516kXBNbG948Q7CErSTmtITASLGT9UJtrpraDQWerewG4SCdIk8/pHtI9dBcGuAbMwj6HcS6yB761HMu4ABJseekgQe1ReAbV4aStQcIzJUSADAPPSwkXPKM3KuhO3MK0y4xiHQhSwsRBzZFoIkRoZFwdTr1oI/ZYwS23XHMI1kab8XhdLhiSAhaSZSoyNLVIbG2BhVuONYjAstupbbdTlWpSVIWImeo596iBjsEtGV/FtwnDKw6C0yUECys6wdSBl0tOauzZm9WHQ6t1/GNrcLaGh4bakAJbM89SSQfQnlQSmxdlNMbfaS0gNpOEWYAi8kT8Ktaqk2DtZrE7cYcYVnSMMtJMRHEevW3nVtig8rqjNobXDWJfwu0GvET4q1JcM5whRJRlI6Ezm7RV6EUsb27js42FGUPJBCXQLgEHhI5i+n23NBVa921p4sM626kgEA8KgOagLaGxvIPe9dCl40JjwFiZ0KewNwZnNqPUXkmQe3RxTMpcw63EpnK7hykzMAHIogpEaj092ox7GYdBhWJW0vLdC0rChykhQgGJTIkRcyIFBM7uMLKsrrWVCieNcJEkRmJSRJB4e/KLyw4nZ7KG15QhCjxSYAKk9xoSmbxHKIkFJ/LOGITm2hyUSk5oM2Aum4jn5EzavWAwKHSBh0YjFyVHMlKg2oWMZnIAvHWOcm4DRith4TxFuKUt4Jv4YyhKRIjjPvduovoIr3sPeVhLrpxDqcPlDQbZBVlSLjQD3idZ9ZtUxgdzHn8ocCMM3fOlC8zq+OMkgQ2B2JnWxk0+YDYrTaEoS00EiwGVJMAwOIjiMUFeub64EwflU3tCFm2WJmLDlfnrNoG97MOskIUpchVkNOrtAiRGp/d14hYrWAagQhA0IhCYmTcwkX71tawsaG5iNNelgPtoK7G8TRkBvEyR/Z3SAbep5q+yx4is7Wx7i8W6421iCA02hPzS0nhJVPXuCI11sZupMpB+kbfS6J8u340oWjgtNhOaeotFp6+nWgp/dwpKnVOJKXISYVIUnNMyLX5cuttDINuErTpEgE6pIkxHl18+XDTLtHdBxWJW42UDOhIJWSpWZJEkyNMp05x6iM/kRiDqtqARMSfp3Mx2BE9dZ4qDdtPYLD23HUPoC0rwiVgXHElUE25xau3F7l4VCCWMC26skBKSooFyAVEzYJ6jy71u9oDHyd7DbQTPzK/DdA+ky4SD5wTXvbm0kOtLTh8Wy0tYs5mFk2EgTIJ93NqNKCN2Fu7g31PodwbIdYcQg+GVqQoqAXCSdSNCOVTzfs9wJH/pW58ja55zeuDd3Gt4VktKxOFItlyEINzBUorUcy1HUnSplG9WFSYOJaKs2mcDWbTodNaDlO4eBH9Wa0gWPLnrbXXrelnbWxmMK80n5Dhiyt1ttJJV4rilwCW0zCQnmFedNuI3pwo/rDWn1xF/8AL7qV9u4tvEZ0/lBpLLimyUKAWpGWCfCUIykx9sigaBuPgZvhWtSPd05fu++vStysDywrN5+iI861J31wcT8pRGglQtAHa/4NbjvnhP7Q1ANyVeX77UHM/u3gm0qK8MwgITmUctgLmZtIpZwDGHfYxivkrTJaVDUoCV5S2FpUSQYVee1qn8fvHgn2sjr7S0LGVScxAVeNNdbUtsuYFhGLUziG5egBBK1ZRlgISQZN5M9bcqDUw4IIVMZYi/NPSbDvNu85q5N32m3HmG3EhaVKgpVPSJiD2BJ6QeRO5toARZXCL6/RBJ5ai8RppAtWrdaDjGIM8XFlBOk68xaO0RytQdu8OxGk4gqUw41hGm2j4jLSCkqUslSl5hmIAgRW3ffZbba2vDZaTKFElKcoIJGpA7i3lqbU37R3NZxCy44t3jyeI2lZSh0I90KTy9ImoH2kYEgtKAIbHCVCIBmQk9jpfoAIN6Bf2VAQkFJ10gXgm3CTpePXLOgk1hlrCPPuMtrU17oWE5iDCUp6hMn+FcWzsP8ANcIzElXPkSLnQcr6SRyIk95xWDDDmHxLobLomDOaNc4MERmAPeNBQed2GGsQXUrRhVlvIRlYU0QFayhY00ympnHbAZ/2TUafo08z2HWonZO2sGy8487jvHcWhCM6k5YQiNMouZIM9Kztzf3CobWpDoccAVkSkKkq90DTqRQevZ9g0ObRxz6EpS2gttIyiBwiVRy1++rMpR9m2wzhsGgK99z5xw8ytdzP2U3UBRFFFBjLUNvRjm8Ph3H3Gg4G05iISTEgGCR3qarRjcCh5tTbicyFgpUDoQaBU2JvPg8Y2pTQQY1QUJzJPQpIvyEiQak0qbiAQkCbJVl1OkTAMj7T6rbXsRwSSSlzEpkEQHEwBM5fckjsa6P5oMNJPj4q5J/SJ5mfqdYPmAaCYO2WG58R1KbE+9aE8Wg1MX7/AGV5b3hwyQfn0wM30pi6evLiSfI2qHX7G8ITJdxM9fETOsz7mvfrevKfYvhACA7iQDH00ciT9TufiepoOx/fjCJJHjDWJEqjKeKYtM2jvXIr2hYVIAC1HoAlXQlVyevDfnI71hPsXwg/pcRHTOj/AAUJ9i2DBnxMRMR76P8AB+BbS1BzH2msgDhNiJ4vS1/UTqQRrevCfaozIyg5Z19Sm3rceaul+v8AmUwd/nMRJm+dHMR9T8W6VsT7GsHBGd8638QWmLe7fTnQL59qKcylZEASq+ZRnTlzmCPK9rg4d9qKc8JAGYhObMTeRIi17/8Ad2prw3sk2egyWlLv9NajyiO/Xzg12M+zbZ6SCMK3I5mTyjmaCY2ts1GIZW04JQtJSfXn6GD6VVO7Hs6afXiGX1uoew7kEpywpBHAsSOd561ccUn76bMdbUjG4WzzP6RA/pWuaSPpFN4oIv8AmVwv+2fNydUf4az/ADK4Sf0j8WtmT1n6tOexdsIxLKHWzKVie4/unuKkKCvP5lMJb5x+2vEm/Xlaa9D2K4OZ8R+OmZP+HpVhUUFej2LYMCy35mxzi3kIr2fYvgvrP8/pj05U/wBFAhfzM4GdXtf9p38vSozeH2V4TDsLdbLuZJSRmXIHEOo+/wCyrQpe35VGBeME8IsnX3h+PwaBBcTJUlIgSOXMgdec6k9pvFSG720GcKDDZKz7y7Ek5ogDp2HMka1HtIVE5YNidJ0jQcheOVzEiY8hCpywBYe8e0nseHrbl7tA1p31+j4arAGZSLQbd+3W/SvD+97biONrOFJghRTBBTJtpFxfmLiltmSJ6XOeZA058+57Tyrf4Q4T3m5t6z39Z/vRQeypCBlQHA0QVJCoOURoeRieeoiZEVJ7L3Hw+MbDr4WVyU8LigIBkCOR85NQ6URHERfUTpEz096dLyDF5FOu58/J/wBtWvMcja2mkWoItz2R7PI/Rrkc/EVSy3uZhXdqpYw7Z8LDDxHzmKsyyQUNyekU67570fJWYbGbEO8DKOZUbZj0Aro3Q3cGEYCSczq+N1fNThuTPbQUE6hMV7oooCiiigKKKKAooooCiiigKKKKAooooCiiigK8qTXqigRNo7Ee2c4rEYJJWwq72Fm3UuN9+1M27+8jOMb8RleYaKBspB+qoag1JqFJ239yVeJ8qwKgzihqNG3h9VaRaf71A5TWaTdg795nBh8Yj5NiR9FXur7oVofKm9K5oPdFYrNAVEb0sleEfSElR8NUJGpIuAO9ql68rRIigqkAKvJmE9o6jznrp52PlUSSSIsAef26fjnarDXu1hyZ8JM+t7Edeho/kvhojwUfD+7l+6grtlRSYBmBA1Nptp+7ueoGUZUphR5yBYmb8NrCB6R2vVifydw9/mUXmbddfuFC9jYZAKi22kakkAAXzTfvQV+3BEFQiFamco1t6elhyvUyzvQjCYdLaUqcxDi1JbZHvE2gq5pHUm9c2J26h1wtbMwyHlzd3LlYbIMzm+kQToNam9ztyU4QrdcIdxLl1LiyR9RE3igN291FJc+VYtXi4tY/YaH1GxyjSaagKAKzQFFFFAUUUUBRRRQFFFFAUUUUBRRRQFFFFAUUUUBRRRQFYIrNFBGbZ3eYxSMj7YWOU6pPUEXBpYVuvjcGQcDiS60P6viDPolzUetPVYigTWvaApohONwj+HVpnCS6155k6DzqRw/tB2euMuLZv1VH30wlI05Vwq2BhzcsMn/ho/hQeWt4MOr3X2lT0cT/ABro+Xoic6I65hH31FvbjYFUzhGJVMnIAfiNPSo0eyrZ8/oTH1fEXl+E0E47vNhUmFYhlJ7uJ/jUfjvaFgGozYlskzAQc5Pomazh/Z7s9FxhWp7jN981K4bYjDfuMtJ8kJH7qBeZ3mxWKj5Lhihsmz2IlAj6yWxxK7da9YncFOIUlWLxDz8at5vDaJ/UT/GmvKKyBQc2D2ehpAQ2hKEjRKRA+yugCs0UBRRRQFFFFB//2Q==" id="353" name="Google Shape;353;p38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QSERUUExQWFRQWFhUYGRcYGBgXGhgZGBgXGBwWGxsYHCYgGB4kHBoYIC8gIycpLCwsGB4xNTAqNSYrLCkBCQoKBQUFDQUFDSkYEhgpKSkpKSkpKSkpKSkpKSkpKSkpKSkpKSkpKSkpKSkpKSkpKSkpKSkpKSkpKSkpKSkpKf/AABEIAL4BCgMBIgACEQEDEQH/xAAcAAACAgMBAQAAAAAAAAAAAAAABgUHAQMEAgj/xABNEAABAwIDBgMDBwcICAcAAAABAgMRACEEEjEFBiJBUWETcYEHMpEUI0JSobHwFSQzcoLB0RYXQ0RUYtLhJTVTdIOSssIIJjRjk6Lx/8QAFAEBAAAAAAAAAAAAAAAAAAAAAP/EABQRAQAAAAAAAAAAAAAAAAAAAAD/2gAMAwEAAhEDEQA/ALxoory4uBJ0F6D1RUbsneBnEtB1lYUgkgHS4MEQbg1jF7xYdokOOoSRNib27UEnRUAN+cIf6TlMZTpE9P2f1ra14Xv7hAY8QkgTASomInp6DvbWgYVUkYj2gZ1FLDfuqWCtREQhWXMmNROpPlqa69te0DCoYdIdhQQvLwk8UcNouCSI5GFdDVRHFrRlbJIhCQpMxJUJUBGpvr06puAsjHb8FKAPHQlRlQUUlQIB92BcSZHW0a1qZ9ouY8Dra0heS4ymdRrqIBuNeV6q1WIhSk6wblXM5Y100jXXy4q4FqAKQQMpJiehMkDN9s9pgRIX7uzvwjEuqaUnIqApszIcQZuDzNjTUDXzjuftMN4/DqW4Wmg4ZVMiLkpmLJmJnXnFXanf7A2/OW76e91jp50DFRS+nfzBHTENmY0k6mBy5m1S35SR19eXxoOqionH70MMkBxcEiRCVKkafRB+Fcg38wZ/pCf+G7y/ZoGCaM1JO1vaI2FJLBUtISsrlCkJsNMygIPlUU17WsxSA2bnmFBNheVEQJJAHcEc6CzJopdwm9yMiQ4lzxPpBLThAVkzmLaRaeZr2/vi0kElt8wCYDKyTCUqgW6K+IPSgn6KXHd9kJUU/J8Uo8UQyqDlKRaY6/Ya9nfFMx8nxFzH6OPpZeZt18qBgoqJ2VvG2+kEAoMlOVYhQI1kcvPuKkg6O3xoIzau9WGwygl91LZIJGYG8AmxiORrRgd98G84hpp9K1rmEpnknN0talf2gusjEMKdaQ8gqQgoVpxkiUnkR6evLVs/EYPDvhbeDS2tMgKSb/VixgW1J59r0FlA1k1A7I3oS8ogjJAmVKjNeLdh+BF6mQ8In19OtBsFYVWUms0GJoBrNFAViKzRQFantDE6HSttFBS7W6GMdzrRgUIClGCt0sqmT85lROU8x3k86R969kOs45bLrocWCgFcnVSQZg39T9utfT5pc3i3Iw2KStSmkB5QBDosoKHume1BQG29z8VhGvEcICCQAQqTKoOk+V5v9tQqCZkKJgjQk8zfl/mekXv7YW6jeJbQp9TrmRawth0pWgLTwLEAWBIzDpIAtTANxcD/AGRj/kFB817BaLr6ECVBSgkiZBSTeeVhJ5C3LSmB14FS1BM8SonQAGLSOg0jlP8AdNi+0LdxvDDDv4VhtrKtaFqQiCPEbUlPu68RA01iqwGJIIE3nUidIBkfWPSde9wGsuEZk8zf3etx8Nft14a43FhJPDoQAevcawZ58tbzW9xzoQACfv8APrbz73rldSZEKMmCIN+cERrz6enMA4gpOYSMhTpaIgX5Dnbl31q3UtvLQwpt9/K8tOaUsw02RmJHBeDlHPW1r1S+IWbxNyCNIiD0+yrw3W3cdxGCwSi42kNBDqAEqMLBjNIXcFBUI+sZ0tQc22tjPLZSWn3n1BxBDai02CUHWQgSEnvBBnS9LO1NgYlx0qLeIlaSVZFlAJPvRmjNcaC9hPImz07AxEoJdaJQT/RKHvK4tFQCUwPMT2od2BiVrQpbzWZv3SGiCM2YLI4oBIywbxHegQWEYxhDbbCcQCpWZcKCbKsSc4Ocxe2sCYMUyOJdZcbWMQ883lMpcWEXUITwBElN731jnFTI3dxOZtZeaK25AUWjIzIKVxxXlWVV9IPWo/ePYrqW/GWttS0hKJS0UqyKACkyCYBXxXGnxoIl7flxQV+aOqSD7+XOiUkCe4CjqOVveFcWL3X8TENusIcCHyVPQ/wMGRASlINjeIBnTrXlp1CW1pQjjUhTecrIsV5iMukWGt7GTF6Ytj7quqCMUl1CXi1kKvDV7oUCkKBIzwJEkc6CNc2XiW32msM+8rDAQtRcGdtOa8ICZjkCLa3ituKwOJGKQ227ilsyCpzxUhTZKjmBTlkjSOUE8qY07BeDqnA+3nUhKCfBuUpXmSJzfVJHnej+Tb3jF7x0BwhKFEM3KAokJBKuEZSBI5iaBZXgMV8qCELxK8PKZd8ZOYHKbFBRYyADPIpnlUXvBuyoOoVh1rffc4VB18oUmWyLjU6C0Wt1p6a3ZeSpaw+kLcKC4oNCVFKSmRKrWyxGkHrXJ/ICXhiFLbL4IV4nggHMG8mb3rXhUdooFQJGCQGlhxCVteKnOpSgXiPnGkkXkGO0kxe9bcM+sqjORmCRAJgzI7E6RaLzEGSZ3eXdbEuFhMpeb8QFZyBCkDKkHKRJhXESO/rTOdgsaFpBv07ZfuAHoKCq9tOgYZalAEBSFKQTIISsWzDkRItreIgzIbqYTJsx17Lk8Z1biUgEhKAoJQEmZCYkdI7CKk/aju/+aJUzlaHipSsaBaXSEDMrkAcpPlUdu1is2y1srKSvDrU0csQniBTH1h0IuT3ig5H8YtpvMF5ZUEyoSEqUCQkz1j4X93hD9uniS7hGlEpmCOGYkGNFaeVVztZtQQ3Nj47Covac4PD7+s6c5m80+ez17Ng0f3VuJBFhZZv0PmLUDckWrNFFAUUUUBRRRQFeSqvL7oSkqOgBJ8gJpF2UnG7SbS8vEJw+HUVZUMD5xSJI4lH3bcu1A6NbQQtSkoUFKT7wBBieR79qhNptY94ltstYdsn9KCXHCnnCYASrvJipTYuxGsK0GmU5UiTcySTcqUdVEnnUhloETBbmY3CqcXh8cFFxZUpLzcpMgcXCRCydTpXVh9/i0oN47DrwypI8T32ieyhpIvenEJry40CCCAQeRuPgaDhadZxTUpKHWlj3gQQfIjQ86oXfrdRzZzp95TK1Eocjr9AnkR9vxq5MduYjN4mFcVhHNfmoDalTMrb0VPOIqOwePecexGCxYafKGUu5ggpSrNmGTIdR3F6CgVviImJM2H39/wAaRXOrECIme0d5nr01p6xe6zBcV4jK8MoQShKiQAbAgEcyRAHK3vWrVgN0MKSJ8RZnTMQM2miRJlQPmOEcQNBAbqbuOY7EIaTm8Mq4lwcoSLkZtM0evOvpTAtoaQlDeUJSAAJGkCPWBNU+rdhKol50AKGRDZ8MJEcOVKBCoOa4PEJg2Nduy9zxydegmUifQedp094A8gaC2xiknmLHkodJ+6/lfStheHUfH1/zpH2RuyhEQpREym5vySJ7faNOG1TQ3dRMqWu2l7AQYA+099NBQTq8QOo56kfb8R8a0YxltxOVYBTYwTzBH74t3HWoMbDQEwFLME2PcQEmfUyZ1voK1jYImApegkEHkIieeWAPW9yDQSp3fw3NpEEz8FTfrf7Ldq6sK2htIQjKEiwAMxJiBfSbDyjlUI5sQCZUuDH1p937OSfXres/kFKgqAq45zMnmOfw9LzQT5xCeqR6jnp9x+Br0jFp+sk+o6T916XDsEXMKPoe3Q3k9OhiJM+1bFSCIChdWoIuATM8gdbfYBFAxnEDmR8Rbn90fGgYgdR8R2/iPjS4jZaCTwkEBJglV4MmTpoZ+E2gDb+T0ADKiCnQcQuBF+8H7efIJ35UOo+Pp/lXI9txpGbMsDLM2PLXT8TUWdmpEZkmAYtMSAEz17fiRz4jZIAV83rItmNyAkW62Hr/AM1B24ne7BxC3WyCCYIJzARe4g9fQ9DHK1vfs5HuOspB6JCQTMTYQevleoE7ADqgpLCjAnQ2EnQGLzbvfQJ4uN72fgwDhyoA/wDfEi9zB7SL2iCG/f3eXC4phpth5C3C+0rKBfLJnUAcuvSmH2egfJiQf6Zz6vMiZi/xANJCPZ64hSVIwisyYjjuFZst5PSTOmiucB73D2S5h8MUupyKLi1BNtCbSOXlJoGqisCs0BRRRQFFFFBybV/QOfqL+49CKgfZo5OzWDfRWv6yraDSp3av6Fz9ResR7p62+NQPsyM7MYPPKZ1+sbXNh206UDVRRRQFFFFBhVJezf8AXmLn+ysfefxyp0VpSZs3/XuK/wB1Z/6jrQNqsMkmSkE2EwORkfbfzrCcGn6ifgOs9Ot/Ouiig0JwqRokW0sOWn3mvfhDoPx+DWyig1lodKS9oPfnGKBJABw8a8hNpNv2R5Sad1UhY7/1WMEj38P0GUZdT19SPQXoH0VmsJrNAUUTXHtLajbDanHVhCE3KiYFB1lVQu3N78LhAPHdSknRIlSj5JTelwbaxm0zlwgOGwhscQsfOLH/ALSTp51N7v7i4bCnOElx7m86c7hPWT7vpQRY3xxmKH5lgVhMmHcQfDTHJQTqa9J3f2m9Bfx6WhF04dsf9S6cwmsxQJo9nNr4/HT18WPsivB9mgP9fx3/AMx/hTtRFAiH2XkHMjaONSrqXMw+BtWE7A2ux+hxzWITOj7eVXlmTT3FEUCbht8MW0MuMwDqYBKnWIdbAF81jIqd2JvLh8UkKZdSsWtNx5jUVKFFKW3PZzh3l+K1OHf18Ro5DPcCxoG7NWar1veLGbOUEY5BeY0GIbF0zzcSNPOnbZm1G320utLC0KEgpNjQdlFFFAUUUUGjFoJQoDUpUB5waXvZqmNnMiALLkCNc6p/BvTM5pS57PEkYBqernMn+kX9b/8AKBlooooCiiigwqkrZ7n+nsSJ/qjVv2u/7qdVUi7Pn8v4jp8laP8A9ucaetA9Cs1gVmgKKKKDCqQMehIxeKURMrw4g6SB6ddb+ulP6jVf7TX+dYxIGhw5HK+W5NySI8h5a0FgCigGoveTb7eDYW85fKOFPNajogdyaDl3q3sawTeZcqWogNtpupajyAqC2fuq9jXE4jaXughTWEBlCOhX9ZXnXTuruwtS/luNAViliUpN0sJ5JTOio1NOQFB5baAAAAAGgFgPIcq9AVmigKKKKAooooCsTWaKAooooNbzQUCCAQdQdD50g4/Yj2y3FYjBJLmGUcz2GmcnVbXTyqwq8qTQcGxNttYplLrKgpJ+IPQ9DUjSDt/ZqtmOnHYUHwSR8pYHulJN3UDkQdadsFjEuoS4gylaQoHqDQdFFFay4O1B4xpIbWRrlVGvQ9L0t+zAzszD3myun11dP33pkx36Nf6ivuNLnsyH+jGJ1hXX6x0nl5WoGqiiigKKKKDBpHwE/l/EdPkrXX63In91O6qSMEr/AMwP/wC5t/8AWRy/fQPIorArNAUUUUHJtLFltpa0pzKSJCZiTyE8qrTA71NvPYhxRS04pbYyE5lDw4QYB01jrHX3ae95nQloTPvj3QVGeWnfnB/fXjD7NbSkHwm0q4J4EpNjIvfQ3i9+ZoJpRpEwKvypji8b4PCKKWhyde0UvuE8qkfaNtRbeGSy0YexLiWUEajMeJXoJqc2HshGFYbYbEJQkDzPNXmTJoJECs0UUBRWCaxmoPVFYzVjPQeqKwFUTQZorE0UBNYzVx7Xdhh0pJBDa4IMGYOhgwfQ1Wid6cSnLxlUJTmJk8rz6akc768NBbE0TVTJ3+WSfzhB5ABQEWifQx3+Nt+G9oLibHEMqkmPdJ6Rra49O8yAsx9sKBSoAgggg8weVJO7Dh2fi1bPcUS26S5hVHQJvmavzHIVEfy9cMfnLYBMyCJ8o9CL+sWJ4NvbaU+0l4FDi8OsPtqzR7igVJzeVj15xzC4gaKjt39sJxWHafR7riQqOh5j0M1IxQacaPm1xrlV9x6Us+zFf+jGP2+g+mrpp63pmxh4Fc+E9One1UdtneB1rZKcM2pLRTKXBm41JUtRyNxYcp6jQ0Fl7b9p+z8NmC3wtaDBbb4lT06fbStif/EBhQeBh5YAkyUI9IJM1RuNwjiACsKBWM6ZiSk3CvI1yupg6g2Fx1N4vQXftb/xApS4Axh86MoKitRQZI0EA6damNme3bBLQC6l1pcwU5c485HKvnh1ogCYuJEGbd+/astJUpQCbkm0GPtNB9e7C3hYxjXi4dwLRMHqD0I1B86WMGP/ADC9/uaNf1+X4FUFsXbWKwS0Po8VAkSeIJWNIV9FUi1WruVv2ziNpu4lctzhQkgjmhfMjUx+6guIVmuHAbYaeQlbS0rSoZkkGZHXrXdQFFFYNAk774pXjYZLRIIdQVxI4AqcuoBJ6ed+VSqlkLi9yb/taTNzz7QdKVt6Vqc2oy3l4FBWYwSOBKVJEq4SJkgdRMWBDCl/WxgFWkfWm1uv4mgi9or8bbraFxkwmHLwE/SWcs+lOTGOCjyjl+PtqqdoYkna20HJ/RpZQm5AzCFAGLzb+AJtS89vgtlfG3BsRCjEAqhSYmRcx0M9TAX9440kT51kvDqK+eDv2bHw4MzZRvlBB8hGg6EjS42N77LJSEt5lGAAFrj3Y56COv0RGl6D6BddtakbHDbPiOeG5hi3KshgzEQD2INL+FxqnEZyqIBB1UJtKuLlAAM9ptEtm7GLSlshagFZiSVKE/RCicxm5OvXW5oI8YXbnN3DAGb6xIAtbkb+prKdmbaM/nWGTroCRcg2tyuB2NM42u0L+Kg8veT17X1Ed69N7baOrjYJ5FSY++8iaBWGxNs8sayRr7h6zE5fT4Vo/IG2eePRynhPT9Wnb8tsCPnmu3Gnz61pG22SoIStKyTlypUlR66AzHXpNAlt7ubYJ/1inlYJV/hrW7u1tcFQO0hEWIBj7pmrCZWIMVrUm9hBtP8AmOlBXW0tl7V8FaV7RSpvJxZW+Ip5jMkAydJkGotxJgglQJQYiTEcMX1vHw/bqy8Zs0rStI4cwIkRzETGnOl5W5hAy+LMADQCI8j9nppagqXG7HDpAQIdGUTZIXNrk6H+9p1jn2j2dOZk/nOGleYpAWeMJmSLcoInzinU7gKTcPZz9UjUcwTeBGgg95tEbjt1H/BSyhIBhMLzp+bS266qJF+JKxEDzoFZW56kIQ6t1lxtwkAtqKsxTzuLUz7CCQgD6MwRAIIHI9BE2+8SRo24ytAbS7DedTig2pYJCgEJ1Bi4BMfbWNmY1tKJzIkq0z9ROn2jrHLQg3eyHFZBisKST4Lxy8uFcq05CrIqotx8YkbaIbWCl3DZlQZGYE39Rf8AcKt2gq32gbyY0vLwzbYaZCbrUQFOg80lXDlBsempiqQ2ziXi6UvTmQSCFCCDzt15zzr6q3n2M3icK604gLCkKgGdYsRF9elfODmDTmLOKStLohKXuIzFhnB99MRdNx05UC/jMOUoTLiFGAMgMlE3A6ecWEiuJJHP1vFSx3bfKVFKc4BgZFJUVdwNTYTMRRh8I8CIZBLIJKS3JKTMlQ+nBtfSBQR6XgnNwiFJI4hMacQP0T3rAQbFMxMAxGsa0NYNThSlCSVEhIABuToPX8aVJ4Pd550pShpQSRck8Jg5VKB6TIH8KDXiXE+GGVSVhQKlpcKkiLFGX3TAiCOpvFSW7GzDfEEqCEcIASFKcUogBCATxEAyelZe3TSyZefSkCJSmFLva0HLAiJOpPrTVuclTr7b4T4bOHUC2nLOdZEZlnmQDoI9KCwfZ5uScMovrQW1qBCUKMqSlUe99XSco05zVgClF7e1zKcqBI5mekz38vjEX8p3sdtwolWg4ucG3XmJt16CgcawaVlb3Ef0YPvfSPS3Lmr7O9q5f5foLymCnKsNhckynKrhvzJCtQJtEdgW2toOObYeSSICQcpGWQlShOpkxaZEdrgz2JxhzABWUk8+XGAQL3/Bt7pUNnoUzi7rStKwYyymAORBubk3vNu5E18uFrcRJgnQAm349e9BBYRwrxO0liCVYnKZMkAJUkSBf1m5tbWuZnZKMQpKFtFxWVaghJyKzBJKcq+qje9rfHtdxLbO0NpNrUlAK0uAKMTKbwO839JkWrk2VtdCHEqS+llQzgLUlTgTIgqIm99b2tqIgORW7OHZDycUwsOttNrCWnSRDyg2htdpQqb9LnlXa1uu1hg9nSE4llTNwtS05XUlSSMwBBsQdTYkdDItMYfwXmHcdhznyqLiUnxC8hwKDi1qUc4BEZRAg2rXtnEshLrjuLafefW1PhpypQloFIAAJOs6m5No1oPOy+JABM6EECBAJtr7w6DqCM0mDaOAZWnxHMKp9SQQVeKGm220QqFHqZMDnMAmuXA7Rw4QB4iDxQdZvxSOtgekxHCReQRtxstrQnEYRSFLIW3iApSV2zJWCBIg36HsdQ0YzY2CAT4OCcdPydOLWFOlGRqdIPvK1MdhTLs32f7OebadbZJStCVgFargpIE97/GlxvEMttp8HH4dSjhVYV0vBUZQSsLRl1yhRAB1t3pn2VvPgWWWmximoabSgETcICRe2pJm3pzoOhfsw2fBBZgdc67WAN5tYT60tDBYAs4h/CsELwzuRK8yzmMJlQgyBFgRJ6c6nts72YF9hbBxeULSUFSImCYMTYDl5TypTaxTDbOMQnFpdDi2fCSQkSEgJzEAATwlMAgQB1uDi1voE38IzawUIAygj94noJ0r3id8uFSkskX1JCbxIJ6SPhroaVkI4TYgkTnJkjtcfeAZ7iCpbS23iGolchRKhYHTnP6xJB5npcUFnfyuJPA1qYuqNO3LvOmh1Fa3d7zAlviESQYTOhga6Xg3m1VSred8BPGCReYTwx5am516kXBNbG948Q7CErSTmtITASLGT9UJtrpraDQWerewG4SCdIk8/pHtI9dBcGuAbMwj6HcS6yB761HMu4ABJseekgQe1ReAbV4aStQcIzJUSADAPPSwkXPKM3KuhO3MK0y4xiHQhSwsRBzZFoIkRoZFwdTr1oI/ZYwS23XHMI1kab8XhdLhiSAhaSZSoyNLVIbG2BhVuONYjAstupbbdTlWpSVIWImeo596iBjsEtGV/FtwnDKw6C0yUECys6wdSBl0tOauzZm9WHQ6t1/GNrcLaGh4bakAJbM89SSQfQnlQSmxdlNMbfaS0gNpOEWYAi8kT8Ktaqk2DtZrE7cYcYVnSMMtJMRHEevW3nVtig8rqjNobXDWJfwu0GvET4q1JcM5whRJRlI6Ezm7RV6EUsb27js42FGUPJBCXQLgEHhI5i+n23NBVa921p4sM626kgEA8KgOagLaGxvIPe9dCl40JjwFiZ0KewNwZnNqPUXkmQe3RxTMpcw63EpnK7hykzMAHIogpEaj092ox7GYdBhWJW0vLdC0rChykhQgGJTIkRcyIFBM7uMLKsrrWVCieNcJEkRmJSRJB4e/KLyw4nZ7KG15QhCjxSYAKk9xoSmbxHKIkFJ/LOGITm2hyUSk5oM2Aum4jn5EzavWAwKHSBh0YjFyVHMlKg2oWMZnIAvHWOcm4DRith4TxFuKUt4Jv4YyhKRIjjPvduovoIr3sPeVhLrpxDqcPlDQbZBVlSLjQD3idZ9ZtUxgdzHn8ocCMM3fOlC8zq+OMkgQ2B2JnWxk0+YDYrTaEoS00EiwGVJMAwOIjiMUFeub64EwflU3tCFm2WJmLDlfnrNoG97MOskIUpchVkNOrtAiRGp/d14hYrWAagQhA0IhCYmTcwkX71tawsaG5iNNelgPtoK7G8TRkBvEyR/Z3SAbep5q+yx4is7Wx7i8W6421iCA02hPzS0nhJVPXuCI11sZupMpB+kbfS6J8u340oWjgtNhOaeotFp6+nWgp/dwpKnVOJKXISYVIUnNMyLX5cuttDINuErTpEgE6pIkxHl18+XDTLtHdBxWJW42UDOhIJWSpWZJEkyNMp05x6iM/kRiDqtqARMSfp3Mx2BE9dZ4qDdtPYLD23HUPoC0rwiVgXHElUE25xau3F7l4VCCWMC26skBKSooFyAVEzYJ6jy71u9oDHyd7DbQTPzK/DdA+ky4SD5wTXvbm0kOtLTh8Wy0tYs5mFk2EgTIJ93NqNKCN2Fu7g31PodwbIdYcQg+GVqQoqAXCSdSNCOVTzfs9wJH/pW58ja55zeuDd3Gt4VktKxOFItlyEINzBUorUcy1HUnSplG9WFSYOJaKs2mcDWbTodNaDlO4eBH9Wa0gWPLnrbXXrelnbWxmMK80n5Dhiyt1ttJJV4rilwCW0zCQnmFedNuI3pwo/rDWn1xF/8AL7qV9u4tvEZ0/lBpLLimyUKAWpGWCfCUIykx9sigaBuPgZvhWtSPd05fu++vStysDywrN5+iI861J31wcT8pRGglQtAHa/4NbjvnhP7Q1ANyVeX77UHM/u3gm0qK8MwgITmUctgLmZtIpZwDGHfYxivkrTJaVDUoCV5S2FpUSQYVee1qn8fvHgn2sjr7S0LGVScxAVeNNdbUtsuYFhGLUziG5egBBK1ZRlgISQZN5M9bcqDUw4IIVMZYi/NPSbDvNu85q5N32m3HmG3EhaVKgpVPSJiD2BJ6QeRO5toARZXCL6/RBJ5ai8RppAtWrdaDjGIM8XFlBOk68xaO0RytQdu8OxGk4gqUw41hGm2j4jLSCkqUslSl5hmIAgRW3ffZbba2vDZaTKFElKcoIJGpA7i3lqbU37R3NZxCy44t3jyeI2lZSh0I90KTy9ImoH2kYEgtKAIbHCVCIBmQk9jpfoAIN6Bf2VAQkFJ10gXgm3CTpePXLOgk1hlrCPPuMtrU17oWE5iDCUp6hMn+FcWzsP8ANcIzElXPkSLnQcr6SRyIk95xWDDDmHxLobLomDOaNc4MERmAPeNBQed2GGsQXUrRhVlvIRlYU0QFayhY00ympnHbAZ/2TUafo08z2HWonZO2sGy8487jvHcWhCM6k5YQiNMouZIM9Kztzf3CobWpDoccAVkSkKkq90DTqRQevZ9g0ObRxz6EpS2gttIyiBwiVRy1++rMpR9m2wzhsGgK99z5xw8ytdzP2U3UBRFFFBjLUNvRjm8Ph3H3Gg4G05iISTEgGCR3qarRjcCh5tTbicyFgpUDoQaBU2JvPg8Y2pTQQY1QUJzJPQpIvyEiQak0qbiAQkCbJVl1OkTAMj7T6rbXsRwSSSlzEpkEQHEwBM5fckjsa6P5oMNJPj4q5J/SJ5mfqdYPmAaCYO2WG58R1KbE+9aE8Wg1MX7/AGV5b3hwyQfn0wM30pi6evLiSfI2qHX7G8ITJdxM9fETOsz7mvfrevKfYvhACA7iQDH00ciT9TufiepoOx/fjCJJHjDWJEqjKeKYtM2jvXIr2hYVIAC1HoAlXQlVyevDfnI71hPsXwg/pcRHTOj/AAUJ9i2DBnxMRMR76P8AB+BbS1BzH2msgDhNiJ4vS1/UTqQRrevCfaozIyg5Z19Sm3rceaul+v8AmUwd/nMRJm+dHMR9T8W6VsT7GsHBGd8638QWmLe7fTnQL59qKcylZEASq+ZRnTlzmCPK9rg4d9qKc8JAGYhObMTeRIi17/8Ad2prw3sk2egyWlLv9NajyiO/Xzg12M+zbZ6SCMK3I5mTyjmaCY2ts1GIZW04JQtJSfXn6GD6VVO7Hs6afXiGX1uoew7kEpywpBHAsSOd561ccUn76bMdbUjG4WzzP6RA/pWuaSPpFN4oIv8AmVwv+2fNydUf4az/ADK4Sf0j8WtmT1n6tOexdsIxLKHWzKVie4/unuKkKCvP5lMJb5x+2vEm/Xlaa9D2K4OZ8R+OmZP+HpVhUUFej2LYMCy35mxzi3kIr2fYvgvrP8/pj05U/wBFAhfzM4GdXtf9p38vSozeH2V4TDsLdbLuZJSRmXIHEOo+/wCyrQpe35VGBeME8IsnX3h+PwaBBcTJUlIgSOXMgdec6k9pvFSG720GcKDDZKz7y7Ek5ogDp2HMka1HtIVE5YNidJ0jQcheOVzEiY8hCpywBYe8e0nseHrbl7tA1p31+j4arAGZSLQbd+3W/SvD+97biONrOFJghRTBBTJtpFxfmLiltmSJ6XOeZA058+57Tyrf4Q4T3m5t6z39Z/vRQeypCBlQHA0QVJCoOURoeRieeoiZEVJ7L3Hw+MbDr4WVyU8LigIBkCOR85NQ6URHERfUTpEz096dLyDF5FOu58/J/wBtWvMcja2mkWoItz2R7PI/Rrkc/EVSy3uZhXdqpYw7Z8LDDxHzmKsyyQUNyekU67570fJWYbGbEO8DKOZUbZj0Aro3Q3cGEYCSczq+N1fNThuTPbQUE6hMV7oooCiiigKKKKAooooCiiigKKKKAooooCiiigK8qTXqigRNo7Ee2c4rEYJJWwq72Fm3UuN9+1M27+8jOMb8RleYaKBspB+qoag1JqFJ239yVeJ8qwKgzihqNG3h9VaRaf71A5TWaTdg795nBh8Yj5NiR9FXur7oVofKm9K5oPdFYrNAVEb0sleEfSElR8NUJGpIuAO9ql68rRIigqkAKvJmE9o6jznrp52PlUSSSIsAef26fjnarDXu1hyZ8JM+t7Edeho/kvhojwUfD+7l+6grtlRSYBmBA1Nptp+7ueoGUZUphR5yBYmb8NrCB6R2vVifydw9/mUXmbddfuFC9jYZAKi22kakkAAXzTfvQV+3BEFQiFamco1t6elhyvUyzvQjCYdLaUqcxDi1JbZHvE2gq5pHUm9c2J26h1wtbMwyHlzd3LlYbIMzm+kQToNam9ztyU4QrdcIdxLl1LiyR9RE3igN291FJc+VYtXi4tY/YaH1GxyjSaagKAKzQFFFFAUUUUBRRRQFFFFAUUUUBRRRQFFFFAUUUUBRRRQFYIrNFBGbZ3eYxSMj7YWOU6pPUEXBpYVuvjcGQcDiS60P6viDPolzUetPVYigTWvaApohONwj+HVpnCS6155k6DzqRw/tB2euMuLZv1VH30wlI05Vwq2BhzcsMn/ho/hQeWt4MOr3X2lT0cT/ABro+Xoic6I65hH31FvbjYFUzhGJVMnIAfiNPSo0eyrZ8/oTH1fEXl+E0E47vNhUmFYhlJ7uJ/jUfjvaFgGozYlskzAQc5Pomazh/Z7s9FxhWp7jN981K4bYjDfuMtJ8kJH7qBeZ3mxWKj5Lhihsmz2IlAj6yWxxK7da9YncFOIUlWLxDz8at5vDaJ/UT/GmvKKyBQc2D2ehpAQ2hKEjRKRA+yugCs0UBRRRQFFFFB//2Q==" id="354" name="Google Shape;354;p38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hQSERUUExQWFRQWFhUYGRcYGBgXGhgZGBgXGBwWGxsYHCYgGB4kHBoYIC8gIycpLCwsGB4xNTAqNSYrLCkBCQoKBQUFDQUFDSkYEhgpKSkpKSkpKSkpKSkpKSkpKSkpKSkpKSkpKSkpKSkpKSkpKSkpKSkpKSkpKSkpKSkpKf/AABEIAL4BCgMBIgACEQEDEQH/xAAcAAACAgMBAQAAAAAAAAAAAAAABgUHAQMEAgj/xABNEAABAwIDBgMDBwcICAcAAAABAgMRACEEEjEFBiJBUWETcYEHMpEUI0JSobHwFSQzcoLB0RYXQ0RUYtLhJTVTdIOSssIIJjRjk6Lx/8QAFAEBAAAAAAAAAAAAAAAAAAAAAP/EABQRAQAAAAAAAAAAAAAAAAAAAAD/2gAMAwEAAhEDEQA/ALxoory4uBJ0F6D1RUbsneBnEtB1lYUgkgHS4MEQbg1jF7xYdokOOoSRNib27UEnRUAN+cIf6TlMZTpE9P2f1ra14Xv7hAY8QkgTASomInp6DvbWgYVUkYj2gZ1FLDfuqWCtREQhWXMmNROpPlqa69te0DCoYdIdhQQvLwk8UcNouCSI5GFdDVRHFrRlbJIhCQpMxJUJUBGpvr06puAsjHb8FKAPHQlRlQUUlQIB92BcSZHW0a1qZ9ouY8Dra0heS4ymdRrqIBuNeV6q1WIhSk6wblXM5Y100jXXy4q4FqAKQQMpJiehMkDN9s9pgRIX7uzvwjEuqaUnIqApszIcQZuDzNjTUDXzjuftMN4/DqW4Wmg4ZVMiLkpmLJmJnXnFXanf7A2/OW76e91jp50DFRS+nfzBHTENmY0k6mBy5m1S35SR19eXxoOqionH70MMkBxcEiRCVKkafRB+Fcg38wZ/pCf+G7y/ZoGCaM1JO1vaI2FJLBUtISsrlCkJsNMygIPlUU17WsxSA2bnmFBNheVEQJJAHcEc6CzJopdwm9yMiQ4lzxPpBLThAVkzmLaRaeZr2/vi0kElt8wCYDKyTCUqgW6K+IPSgn6KXHd9kJUU/J8Uo8UQyqDlKRaY6/Ya9nfFMx8nxFzH6OPpZeZt18qBgoqJ2VvG2+kEAoMlOVYhQI1kcvPuKkg6O3xoIzau9WGwygl91LZIJGYG8AmxiORrRgd98G84hpp9K1rmEpnknN0talf2gusjEMKdaQ8gqQgoVpxkiUnkR6evLVs/EYPDvhbeDS2tMgKSb/VixgW1J59r0FlA1k1A7I3oS8ogjJAmVKjNeLdh+BF6mQ8In19OtBsFYVWUms0GJoBrNFAViKzRQFantDE6HSttFBS7W6GMdzrRgUIClGCt0sqmT85lROU8x3k86R969kOs45bLrocWCgFcnVSQZg39T9utfT5pc3i3Iw2KStSmkB5QBDosoKHume1BQG29z8VhGvEcICCQAQqTKoOk+V5v9tQqCZkKJgjQk8zfl/mekXv7YW6jeJbQp9TrmRawth0pWgLTwLEAWBIzDpIAtTANxcD/AGRj/kFB817BaLr6ECVBSgkiZBSTeeVhJ5C3LSmB14FS1BM8SonQAGLSOg0jlP8AdNi+0LdxvDDDv4VhtrKtaFqQiCPEbUlPu68RA01iqwGJIIE3nUidIBkfWPSde9wGsuEZk8zf3etx8Nft14a43FhJPDoQAevcawZ58tbzW9xzoQACfv8APrbz73rldSZEKMmCIN+cERrz6enMA4gpOYSMhTpaIgX5Dnbl31q3UtvLQwpt9/K8tOaUsw02RmJHBeDlHPW1r1S+IWbxNyCNIiD0+yrw3W3cdxGCwSi42kNBDqAEqMLBjNIXcFBUI+sZ0tQc22tjPLZSWn3n1BxBDai02CUHWQgSEnvBBnS9LO1NgYlx0qLeIlaSVZFlAJPvRmjNcaC9hPImz07AxEoJdaJQT/RKHvK4tFQCUwPMT2od2BiVrQpbzWZv3SGiCM2YLI4oBIywbxHegQWEYxhDbbCcQCpWZcKCbKsSc4Ocxe2sCYMUyOJdZcbWMQ883lMpcWEXUITwBElN731jnFTI3dxOZtZeaK25AUWjIzIKVxxXlWVV9IPWo/ePYrqW/GWttS0hKJS0UqyKACkyCYBXxXGnxoIl7flxQV+aOqSD7+XOiUkCe4CjqOVveFcWL3X8TENusIcCHyVPQ/wMGRASlINjeIBnTrXlp1CW1pQjjUhTecrIsV5iMukWGt7GTF6Ytj7quqCMUl1CXi1kKvDV7oUCkKBIzwJEkc6CNc2XiW32msM+8rDAQtRcGdtOa8ICZjkCLa3ituKwOJGKQ227ilsyCpzxUhTZKjmBTlkjSOUE8qY07BeDqnA+3nUhKCfBuUpXmSJzfVJHnej+Tb3jF7x0BwhKFEM3KAokJBKuEZSBI5iaBZXgMV8qCELxK8PKZd8ZOYHKbFBRYyADPIpnlUXvBuyoOoVh1rffc4VB18oUmWyLjU6C0Wt1p6a3ZeSpaw+kLcKC4oNCVFKSmRKrWyxGkHrXJ/ICXhiFLbL4IV4nggHMG8mb3rXhUdooFQJGCQGlhxCVteKnOpSgXiPnGkkXkGO0kxe9bcM+sqjORmCRAJgzI7E6RaLzEGSZ3eXdbEuFhMpeb8QFZyBCkDKkHKRJhXESO/rTOdgsaFpBv07ZfuAHoKCq9tOgYZalAEBSFKQTIISsWzDkRItreIgzIbqYTJsx17Lk8Z1biUgEhKAoJQEmZCYkdI7CKk/aju/+aJUzlaHipSsaBaXSEDMrkAcpPlUdu1is2y1srKSvDrU0csQniBTH1h0IuT3ig5H8YtpvMF5ZUEyoSEqUCQkz1j4X93hD9uniS7hGlEpmCOGYkGNFaeVVztZtQQ3Nj47Covac4PD7+s6c5m80+ez17Ng0f3VuJBFhZZv0PmLUDckWrNFFAUUUUBRRRQFeSqvL7oSkqOgBJ8gJpF2UnG7SbS8vEJw+HUVZUMD5xSJI4lH3bcu1A6NbQQtSkoUFKT7wBBieR79qhNptY94ltstYdsn9KCXHCnnCYASrvJipTYuxGsK0GmU5UiTcySTcqUdVEnnUhloETBbmY3CqcXh8cFFxZUpLzcpMgcXCRCydTpXVh9/i0oN47DrwypI8T32ieyhpIvenEJry40CCCAQeRuPgaDhadZxTUpKHWlj3gQQfIjQ86oXfrdRzZzp95TK1Eocjr9AnkR9vxq5MduYjN4mFcVhHNfmoDalTMrb0VPOIqOwePecexGCxYafKGUu5ggpSrNmGTIdR3F6CgVviImJM2H39/wAaRXOrECIme0d5nr01p6xe6zBcV4jK8MoQShKiQAbAgEcyRAHK3vWrVgN0MKSJ8RZnTMQM2miRJlQPmOEcQNBAbqbuOY7EIaTm8Mq4lwcoSLkZtM0evOvpTAtoaQlDeUJSAAJGkCPWBNU+rdhKol50AKGRDZ8MJEcOVKBCoOa4PEJg2Nduy9zxydegmUifQedp094A8gaC2xiknmLHkodJ+6/lfStheHUfH1/zpH2RuyhEQpREym5vySJ7faNOG1TQ3dRMqWu2l7AQYA+099NBQTq8QOo56kfb8R8a0YxltxOVYBTYwTzBH74t3HWoMbDQEwFLME2PcQEmfUyZ1voK1jYImApegkEHkIieeWAPW9yDQSp3fw3NpEEz8FTfrf7Ldq6sK2htIQjKEiwAMxJiBfSbDyjlUI5sQCZUuDH1p937OSfXres/kFKgqAq45zMnmOfw9LzQT5xCeqR6jnp9x+Br0jFp+sk+o6T916XDsEXMKPoe3Q3k9OhiJM+1bFSCIChdWoIuATM8gdbfYBFAxnEDmR8Rbn90fGgYgdR8R2/iPjS4jZaCTwkEBJglV4MmTpoZ+E2gDb+T0ADKiCnQcQuBF+8H7efIJ35UOo+Pp/lXI9txpGbMsDLM2PLXT8TUWdmpEZkmAYtMSAEz17fiRz4jZIAV83rItmNyAkW62Hr/AM1B24ne7BxC3WyCCYIJzARe4g9fQ9DHK1vfs5HuOspB6JCQTMTYQevleoE7ADqgpLCjAnQ2EnQGLzbvfQJ4uN72fgwDhyoA/wDfEi9zB7SL2iCG/f3eXC4phpth5C3C+0rKBfLJnUAcuvSmH2egfJiQf6Zz6vMiZi/xANJCPZ64hSVIwisyYjjuFZst5PSTOmiucB73D2S5h8MUupyKLi1BNtCbSOXlJoGqisCs0BRRRQFFFFBybV/QOfqL+49CKgfZo5OzWDfRWv6yraDSp3av6Fz9ResR7p62+NQPsyM7MYPPKZ1+sbXNh206UDVRRRQFFFFBhVJezf8AXmLn+ysfefxyp0VpSZs3/XuK/wB1Z/6jrQNqsMkmSkE2EwORkfbfzrCcGn6ifgOs9Ot/Ouiig0JwqRokW0sOWn3mvfhDoPx+DWyig1lodKS9oPfnGKBJABw8a8hNpNv2R5Sad1UhY7/1WMEj38P0GUZdT19SPQXoH0VmsJrNAUUTXHtLajbDanHVhCE3KiYFB1lVQu3N78LhAPHdSknRIlSj5JTelwbaxm0zlwgOGwhscQsfOLH/ALSTp51N7v7i4bCnOElx7m86c7hPWT7vpQRY3xxmKH5lgVhMmHcQfDTHJQTqa9J3f2m9Bfx6WhF04dsf9S6cwmsxQJo9nNr4/HT18WPsivB9mgP9fx3/AMx/hTtRFAiH2XkHMjaONSrqXMw+BtWE7A2ux+hxzWITOj7eVXlmTT3FEUCbht8MW0MuMwDqYBKnWIdbAF81jIqd2JvLh8UkKZdSsWtNx5jUVKFFKW3PZzh3l+K1OHf18Ro5DPcCxoG7NWar1veLGbOUEY5BeY0GIbF0zzcSNPOnbZm1G320utLC0KEgpNjQdlFFFAUUUUGjFoJQoDUpUB5waXvZqmNnMiALLkCNc6p/BvTM5pS57PEkYBqernMn+kX9b/8AKBlooooCiiigwqkrZ7n+nsSJ/qjVv2u/7qdVUi7Pn8v4jp8laP8A9ucaetA9Cs1gVmgKKKKDCqQMehIxeKURMrw4g6SB6ddb+ulP6jVf7TX+dYxIGhw5HK+W5NySI8h5a0FgCigGoveTb7eDYW85fKOFPNajogdyaDl3q3sawTeZcqWogNtpupajyAqC2fuq9jXE4jaXughTWEBlCOhX9ZXnXTuruwtS/luNAViliUpN0sJ5JTOio1NOQFB5baAAAAAGgFgPIcq9AVmigKKKKAooooCsTWaKAooooNbzQUCCAQdQdD50g4/Yj2y3FYjBJLmGUcz2GmcnVbXTyqwq8qTQcGxNttYplLrKgpJ+IPQ9DUjSDt/ZqtmOnHYUHwSR8pYHulJN3UDkQdadsFjEuoS4gylaQoHqDQdFFFay4O1B4xpIbWRrlVGvQ9L0t+zAzszD3myun11dP33pkx36Nf6ivuNLnsyH+jGJ1hXX6x0nl5WoGqiiigKKKKDBpHwE/l/EdPkrXX63In91O6qSMEr/AMwP/wC5t/8AWRy/fQPIorArNAUUUUHJtLFltpa0pzKSJCZiTyE8qrTA71NvPYhxRS04pbYyE5lDw4QYB01jrHX3ae95nQloTPvj3QVGeWnfnB/fXjD7NbSkHwm0q4J4EpNjIvfQ3i9+ZoJpRpEwKvypji8b4PCKKWhyde0UvuE8qkfaNtRbeGSy0YexLiWUEajMeJXoJqc2HshGFYbYbEJQkDzPNXmTJoJECs0UUBRWCaxmoPVFYzVjPQeqKwFUTQZorE0UBNYzVx7Xdhh0pJBDa4IMGYOhgwfQ1Wid6cSnLxlUJTmJk8rz6akc768NBbE0TVTJ3+WSfzhB5ABQEWifQx3+Nt+G9oLibHEMqkmPdJ6Rra49O8yAsx9sKBSoAgggg8weVJO7Dh2fi1bPcUS26S5hVHQJvmavzHIVEfy9cMfnLYBMyCJ8o9CL+sWJ4NvbaU+0l4FDi8OsPtqzR7igVJzeVj15xzC4gaKjt39sJxWHafR7riQqOh5j0M1IxQacaPm1xrlV9x6Us+zFf+jGP2+g+mrpp63pmxh4Fc+E9One1UdtneB1rZKcM2pLRTKXBm41JUtRyNxYcp6jQ0Fl7b9p+z8NmC3wtaDBbb4lT06fbStif/EBhQeBh5YAkyUI9IJM1RuNwjiACsKBWM6ZiSk3CvI1yupg6g2Fx1N4vQXftb/xApS4Axh86MoKitRQZI0EA6damNme3bBLQC6l1pcwU5c485HKvnh1ogCYuJEGbd+/astJUpQCbkm0GPtNB9e7C3hYxjXi4dwLRMHqD0I1B86WMGP/ADC9/uaNf1+X4FUFsXbWKwS0Po8VAkSeIJWNIV9FUi1WruVv2ziNpu4lctzhQkgjmhfMjUx+6guIVmuHAbYaeQlbS0rSoZkkGZHXrXdQFFFYNAk774pXjYZLRIIdQVxI4AqcuoBJ6ed+VSqlkLi9yb/taTNzz7QdKVt6Vqc2oy3l4FBWYwSOBKVJEq4SJkgdRMWBDCl/WxgFWkfWm1uv4mgi9or8bbraFxkwmHLwE/SWcs+lOTGOCjyjl+PtqqdoYkna20HJ/RpZQm5AzCFAGLzb+AJtS89vgtlfG3BsRCjEAqhSYmRcx0M9TAX9440kT51kvDqK+eDv2bHw4MzZRvlBB8hGg6EjS42N77LJSEt5lGAAFrj3Y56COv0RGl6D6BddtakbHDbPiOeG5hi3KshgzEQD2INL+FxqnEZyqIBB1UJtKuLlAAM9ptEtm7GLSlshagFZiSVKE/RCicxm5OvXW5oI8YXbnN3DAGb6xIAtbkb+prKdmbaM/nWGTroCRcg2tyuB2NM42u0L+Kg8veT17X1Ed69N7baOrjYJ5FSY++8iaBWGxNs8sayRr7h6zE5fT4Vo/IG2eePRynhPT9Wnb8tsCPnmu3Gnz61pG22SoIStKyTlypUlR66AzHXpNAlt7ubYJ/1inlYJV/hrW7u1tcFQO0hEWIBj7pmrCZWIMVrUm9hBtP8AmOlBXW0tl7V8FaV7RSpvJxZW+Ip5jMkAydJkGotxJgglQJQYiTEcMX1vHw/bqy8Zs0rStI4cwIkRzETGnOl5W5hAy+LMADQCI8j9nppagqXG7HDpAQIdGUTZIXNrk6H+9p1jn2j2dOZk/nOGleYpAWeMJmSLcoInzinU7gKTcPZz9UjUcwTeBGgg95tEbjt1H/BSyhIBhMLzp+bS266qJF+JKxEDzoFZW56kIQ6t1lxtwkAtqKsxTzuLUz7CCQgD6MwRAIIHI9BE2+8SRo24ytAbS7DedTig2pYJCgEJ1Bi4BMfbWNmY1tKJzIkq0z9ROn2jrHLQg3eyHFZBisKST4Lxy8uFcq05CrIqotx8YkbaIbWCl3DZlQZGYE39Rf8AcKt2gq32gbyY0vLwzbYaZCbrUQFOg80lXDlBsempiqQ2ziXi6UvTmQSCFCCDzt15zzr6q3n2M3icK604gLCkKgGdYsRF9elfODmDTmLOKStLohKXuIzFhnB99MRdNx05UC/jMOUoTLiFGAMgMlE3A6ecWEiuJJHP1vFSx3bfKVFKc4BgZFJUVdwNTYTMRRh8I8CIZBLIJKS3JKTMlQ+nBtfSBQR6XgnNwiFJI4hMacQP0T3rAQbFMxMAxGsa0NYNThSlCSVEhIABuToPX8aVJ4Pd550pShpQSRck8Jg5VKB6TIH8KDXiXE+GGVSVhQKlpcKkiLFGX3TAiCOpvFSW7GzDfEEqCEcIASFKcUogBCATxEAyelZe3TSyZefSkCJSmFLva0HLAiJOpPrTVuclTr7b4T4bOHUC2nLOdZEZlnmQDoI9KCwfZ5uScMovrQW1qBCUKMqSlUe99XSco05zVgClF7e1zKcqBI5mekz38vjEX8p3sdtwolWg4ucG3XmJt16CgcawaVlb3Ef0YPvfSPS3Lmr7O9q5f5foLymCnKsNhckynKrhvzJCtQJtEdgW2toOObYeSSICQcpGWQlShOpkxaZEdrgz2JxhzABWUk8+XGAQL3/Bt7pUNnoUzi7rStKwYyymAORBubk3vNu5E18uFrcRJgnQAm349e9BBYRwrxO0liCVYnKZMkAJUkSBf1m5tbWuZnZKMQpKFtFxWVaghJyKzBJKcq+qje9rfHtdxLbO0NpNrUlAK0uAKMTKbwO839JkWrk2VtdCHEqS+llQzgLUlTgTIgqIm99b2tqIgORW7OHZDycUwsOttNrCWnSRDyg2htdpQqb9LnlXa1uu1hg9nSE4llTNwtS05XUlSSMwBBsQdTYkdDItMYfwXmHcdhznyqLiUnxC8hwKDi1qUc4BEZRAg2rXtnEshLrjuLafefW1PhpypQloFIAAJOs6m5No1oPOy+JABM6EECBAJtr7w6DqCM0mDaOAZWnxHMKp9SQQVeKGm220QqFHqZMDnMAmuXA7Rw4QB4iDxQdZvxSOtgekxHCReQRtxstrQnEYRSFLIW3iApSV2zJWCBIg36HsdQ0YzY2CAT4OCcdPydOLWFOlGRqdIPvK1MdhTLs32f7OebadbZJStCVgFargpIE97/GlxvEMttp8HH4dSjhVYV0vBUZQSsLRl1yhRAB1t3pn2VvPgWWWmximoabSgETcICRe2pJm3pzoOhfsw2fBBZgdc67WAN5tYT60tDBYAs4h/CsELwzuRK8yzmMJlQgyBFgRJ6c6nts72YF9hbBxeULSUFSImCYMTYDl5TypTaxTDbOMQnFpdDi2fCSQkSEgJzEAATwlMAgQB1uDi1voE38IzawUIAygj94noJ0r3id8uFSkskX1JCbxIJ6SPhroaVkI4TYgkTnJkjtcfeAZ7iCpbS23iGolchRKhYHTnP6xJB5npcUFnfyuJPA1qYuqNO3LvOmh1Fa3d7zAlviESQYTOhga6Xg3m1VSred8BPGCReYTwx5am516kXBNbG948Q7CErSTmtITASLGT9UJtrpraDQWerewG4SCdIk8/pHtI9dBcGuAbMwj6HcS6yB761HMu4ABJseekgQe1ReAbV4aStQcIzJUSADAPPSwkXPKM3KuhO3MK0y4xiHQhSwsRBzZFoIkRoZFwdTr1oI/ZYwS23XHMI1kab8XhdLhiSAhaSZSoyNLVIbG2BhVuONYjAstupbbdTlWpSVIWImeo596iBjsEtGV/FtwnDKw6C0yUECys6wdSBl0tOauzZm9WHQ6t1/GNrcLaGh4bakAJbM89SSQfQnlQSmxdlNMbfaS0gNpOEWYAi8kT8Ktaqk2DtZrE7cYcYVnSMMtJMRHEevW3nVtig8rqjNobXDWJfwu0GvET4q1JcM5whRJRlI6Ezm7RV6EUsb27js42FGUPJBCXQLgEHhI5i+n23NBVa921p4sM626kgEA8KgOagLaGxvIPe9dCl40JjwFiZ0KewNwZnNqPUXkmQe3RxTMpcw63EpnK7hykzMAHIogpEaj092ox7GYdBhWJW0vLdC0rChykhQgGJTIkRcyIFBM7uMLKsrrWVCieNcJEkRmJSRJB4e/KLyw4nZ7KG15QhCjxSYAKk9xoSmbxHKIkFJ/LOGITm2hyUSk5oM2Aum4jn5EzavWAwKHSBh0YjFyVHMlKg2oWMZnIAvHWOcm4DRith4TxFuKUt4Jv4YyhKRIjjPvduovoIr3sPeVhLrpxDqcPlDQbZBVlSLjQD3idZ9ZtUxgdzHn8ocCMM3fOlC8zq+OMkgQ2B2JnWxk0+YDYrTaEoS00EiwGVJMAwOIjiMUFeub64EwflU3tCFm2WJmLDlfnrNoG97MOskIUpchVkNOrtAiRGp/d14hYrWAagQhA0IhCYmTcwkX71tawsaG5iNNelgPtoK7G8TRkBvEyR/Z3SAbep5q+yx4is7Wx7i8W6421iCA02hPzS0nhJVPXuCI11sZupMpB+kbfS6J8u340oWjgtNhOaeotFp6+nWgp/dwpKnVOJKXISYVIUnNMyLX5cuttDINuErTpEgE6pIkxHl18+XDTLtHdBxWJW42UDOhIJWSpWZJEkyNMp05x6iM/kRiDqtqARMSfp3Mx2BE9dZ4qDdtPYLD23HUPoC0rwiVgXHElUE25xau3F7l4VCCWMC26skBKSooFyAVEzYJ6jy71u9oDHyd7DbQTPzK/DdA+ky4SD5wTXvbm0kOtLTh8Wy0tYs5mFk2EgTIJ93NqNKCN2Fu7g31PodwbIdYcQg+GVqQoqAXCSdSNCOVTzfs9wJH/pW58ja55zeuDd3Gt4VktKxOFItlyEINzBUorUcy1HUnSplG9WFSYOJaKs2mcDWbTodNaDlO4eBH9Wa0gWPLnrbXXrelnbWxmMK80n5Dhiyt1ttJJV4rilwCW0zCQnmFedNuI3pwo/rDWn1xF/8AL7qV9u4tvEZ0/lBpLLimyUKAWpGWCfCUIykx9sigaBuPgZvhWtSPd05fu++vStysDywrN5+iI861J31wcT8pRGglQtAHa/4NbjvnhP7Q1ANyVeX77UHM/u3gm0qK8MwgITmUctgLmZtIpZwDGHfYxivkrTJaVDUoCV5S2FpUSQYVee1qn8fvHgn2sjr7S0LGVScxAVeNNdbUtsuYFhGLUziG5egBBK1ZRlgISQZN5M9bcqDUw4IIVMZYi/NPSbDvNu85q5N32m3HmG3EhaVKgpVPSJiD2BJ6QeRO5toARZXCL6/RBJ5ai8RppAtWrdaDjGIM8XFlBOk68xaO0RytQdu8OxGk4gqUw41hGm2j4jLSCkqUslSl5hmIAgRW3ffZbba2vDZaTKFElKcoIJGpA7i3lqbU37R3NZxCy44t3jyeI2lZSh0I90KTy9ImoH2kYEgtKAIbHCVCIBmQk9jpfoAIN6Bf2VAQkFJ10gXgm3CTpePXLOgk1hlrCPPuMtrU17oWE5iDCUp6hMn+FcWzsP8ANcIzElXPkSLnQcr6SRyIk95xWDDDmHxLobLomDOaNc4MERmAPeNBQed2GGsQXUrRhVlvIRlYU0QFayhY00ympnHbAZ/2TUafo08z2HWonZO2sGy8487jvHcWhCM6k5YQiNMouZIM9Kztzf3CobWpDoccAVkSkKkq90DTqRQevZ9g0ObRxz6EpS2gttIyiBwiVRy1++rMpR9m2wzhsGgK99z5xw8ytdzP2U3UBRFFFBjLUNvRjm8Ph3H3Gg4G05iISTEgGCR3qarRjcCh5tTbicyFgpUDoQaBU2JvPg8Y2pTQQY1QUJzJPQpIvyEiQak0qbiAQkCbJVl1OkTAMj7T6rbXsRwSSSlzEpkEQHEwBM5fckjsa6P5oMNJPj4q5J/SJ5mfqdYPmAaCYO2WG58R1KbE+9aE8Wg1MX7/AGV5b3hwyQfn0wM30pi6evLiSfI2qHX7G8ITJdxM9fETOsz7mvfrevKfYvhACA7iQDH00ciT9TufiepoOx/fjCJJHjDWJEqjKeKYtM2jvXIr2hYVIAC1HoAlXQlVyevDfnI71hPsXwg/pcRHTOj/AAUJ9i2DBnxMRMR76P8AB+BbS1BzH2msgDhNiJ4vS1/UTqQRrevCfaozIyg5Z19Sm3rceaul+v8AmUwd/nMRJm+dHMR9T8W6VsT7GsHBGd8638QWmLe7fTnQL59qKcylZEASq+ZRnTlzmCPK9rg4d9qKc8JAGYhObMTeRIi17/8Ad2prw3sk2egyWlLv9NajyiO/Xzg12M+zbZ6SCMK3I5mTyjmaCY2ts1GIZW04JQtJSfXn6GD6VVO7Hs6afXiGX1uoew7kEpywpBHAsSOd561ccUn76bMdbUjG4WzzP6RA/pWuaSPpFN4oIv8AmVwv+2fNydUf4az/ADK4Sf0j8WtmT1n6tOexdsIxLKHWzKVie4/unuKkKCvP5lMJb5x+2vEm/Xlaa9D2K4OZ8R+OmZP+HpVhUUFej2LYMCy35mxzi3kIr2fYvgvrP8/pj05U/wBFAhfzM4GdXtf9p38vSozeH2V4TDsLdbLuZJSRmXIHEOo+/wCyrQpe35VGBeME8IsnX3h+PwaBBcTJUlIgSOXMgdec6k9pvFSG720GcKDDZKz7y7Ek5ogDp2HMka1HtIVE5YNidJ0jQcheOVzEiY8hCpywBYe8e0nseHrbl7tA1p31+j4arAGZSLQbd+3W/SvD+97biONrOFJghRTBBTJtpFxfmLiltmSJ6XOeZA058+57Tyrf4Q4T3m5t6z39Z/vRQeypCBlQHA0QVJCoOURoeRieeoiZEVJ7L3Hw+MbDr4WVyU8LigIBkCOR85NQ6URHERfUTpEz096dLyDF5FOu58/J/wBtWvMcja2mkWoItz2R7PI/Rrkc/EVSy3uZhXdqpYw7Z8LDDxHzmKsyyQUNyekU67570fJWYbGbEO8DKOZUbZj0Aro3Q3cGEYCSczq+N1fNThuTPbQUE6hMV7oooCiiigKKKKAooooCiiigKKKKAooooCiiigK8qTXqigRNo7Ee2c4rEYJJWwq72Fm3UuN9+1M27+8jOMb8RleYaKBspB+qoag1JqFJ239yVeJ8qwKgzihqNG3h9VaRaf71A5TWaTdg795nBh8Yj5NiR9FXur7oVofKm9K5oPdFYrNAVEb0sleEfSElR8NUJGpIuAO9ql68rRIigqkAKvJmE9o6jznrp52PlUSSSIsAef26fjnarDXu1hyZ8JM+t7Edeho/kvhojwUfD+7l+6grtlRSYBmBA1Nptp+7ueoGUZUphR5yBYmb8NrCB6R2vVifydw9/mUXmbddfuFC9jYZAKi22kakkAAXzTfvQV+3BEFQiFamco1t6elhyvUyzvQjCYdLaUqcxDi1JbZHvE2gq5pHUm9c2J26h1wtbMwyHlzd3LlYbIMzm+kQToNam9ztyU4QrdcIdxLl1LiyR9RE3igN291FJc+VYtXi4tY/YaH1GxyjSaagKAKzQFFFFAUUUUBRRRQFFFFAUUUUBRRRQFFFFAUUUUBRRRQFYIrNFBGbZ3eYxSMj7YWOU6pPUEXBpYVuvjcGQcDiS60P6viDPolzUetPVYigTWvaApohONwj+HVpnCS6155k6DzqRw/tB2euMuLZv1VH30wlI05Vwq2BhzcsMn/ho/hQeWt4MOr3X2lT0cT/ABro+Xoic6I65hH31FvbjYFUzhGJVMnIAfiNPSo0eyrZ8/oTH1fEXl+E0E47vNhUmFYhlJ7uJ/jUfjvaFgGozYlskzAQc5Pomazh/Z7s9FxhWp7jN981K4bYjDfuMtJ8kJH7qBeZ3mxWKj5Lhihsmz2IlAj6yWxxK7da9YncFOIUlWLxDz8at5vDaJ/UT/GmvKKyBQc2D2ehpAQ2hKEjRKRA+yugCs0UBRRRQFFFFB//2Q==" id="355" name="Google Shape;355;p38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:\gambar\neraca.jpg" id="356" name="Google Shape;35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2041" y="4399533"/>
            <a:ext cx="3461426" cy="2307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975" y="116632"/>
            <a:ext cx="7999487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8"/>
          <p:cNvSpPr txBox="1"/>
          <p:nvPr>
            <p:ph type="title"/>
          </p:nvPr>
        </p:nvSpPr>
        <p:spPr>
          <a:xfrm>
            <a:off x="155575" y="3717032"/>
            <a:ext cx="4276328" cy="864096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20"/>
              <a:buFont typeface="Calibri"/>
              <a:buNone/>
            </a:pPr>
            <a:r>
              <a:rPr lang="en-US" sz="25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Massa Benda</a:t>
            </a:r>
            <a:r>
              <a:rPr lang="en-US" sz="67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750"/>
          </a:p>
        </p:txBody>
      </p:sp>
    </p:spTree>
  </p:cSld>
  <p:clrMapOvr>
    <a:masterClrMapping/>
  </p:clrMapOvr>
  <p:transition spd="slow">
    <p:randomBar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9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64" name="Google Shape;364;p39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https://fendymaniz.files.wordpress.com/2013/01/mass_and_weight1.gif" id="365" name="Google Shape;36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7664" y="1412776"/>
            <a:ext cx="5616624" cy="4526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0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71" name="Google Shape;371;p40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http://fforfisika.weebly.com/uploads/8/5/5/7/8557286/6842665_orig.jpg" id="372" name="Google Shape;37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4347" y="2420888"/>
            <a:ext cx="2714625" cy="3924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isikastudycenter.files.wordpress.com/2010/10/unsmp_p1209_2.png" id="373" name="Google Shape;37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4088" y="3640088"/>
            <a:ext cx="3024336" cy="2279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proprofs.com/quiz-school/user_upload/ckeditor/besaran2.jpg" id="374" name="Google Shape;374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0183" y="332656"/>
            <a:ext cx="1962150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3.bp.blogspot.com/-PiMQ08DNPWg/TZ1IfXf9NQI/AAAAAAAAAAc/6N2vEfGVvAI/s1600/2.jpg" id="375" name="Google Shape;375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2200" y="331912"/>
            <a:ext cx="2250494" cy="15958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proprofs.com/api/ckeditor_images/neraca.jpg" id="376" name="Google Shape;376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20310" y="3789040"/>
            <a:ext cx="299085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xQTEhQUExQWFhUWFh0XGBcYGB8bGxgdGiAXHRwaHRwcICggGholHBgVITEiJSkrLi4uGB8zODMsNygtLisBCgoKDAwMDgwMDysZFBk3LCsrKyw3NywrKysrKysrLCsrLCsrLCsrKysrKysrKysrLCsrKysrKysrKysrKysrK//AABEIALMBGQMBIgACEQEDEQH/xAAbAAADAAMBAQAAAAAAAAAAAAAABQYCAwQBB//EAFYQAAIBAwEEBAYNBgkMAQUAAAECAwAEERIFBiExEyJBURRUYZOU0gcVFiMyUlNxgZGS0dMzNEKhsdQXJERVYnJ0osFDRWOCg4SjpLKzwsPwZHN14eL/xAAUAQEAAAAAAAAAAAAAAAAAAAAA/8QAFBEBAAAAAAAAAAAAAAAAAAAAAP/aAAwDAQACEQMRAD8A+40Vy320YoSgkcKZG0oOOWIBYgAczgE/Qa0+3UPxm82/q0DCiuIbXh6PpekXRq06s/pZxpxz1Z4aeea1e3sPe/mpPVoGVFLPb6D4zebk9WvBvBB8c/Yf1aBpRSs7wQfGfzUnq0e6CD4z+ak9WgaUUqG8Vv8AGbzUnq0HeGD4zcf9FJ6tA1opZ7fQfGbzUnq1i28VuObkf7N/VoGtFKfdHbfKf3G9WvfdHbfKj6j91A1opV7o7b5VfqP3V6N4bb5Zf1/dQNKKjbnbZyX8Im0PO8adH0AQBVB5yrk563ae2tJ3iXxqf7Vn91BcUVC+6VBzu7j/AJT/AAFdeztsLO5jjvJi+hnGUgIwukHJVDjiy88Z7KCvoqb2LvZbGCEy3cJkaNS+XRTqIBIwOWCcfRXeN5bPxqDzi/fQNaKV+6O08Zg84v30DeK08Zg84v30DSilo2/a+Mw+cX76z9u7bxiHzi/fQd9FcS7Xtzyni84v31l7Zw/LR/bX76DrormG0Ij/AJWP7Y++vfDY/lE+0PvoOiitHhkfyifaFHhsfyifaH30G+isIplb4LA/Mc/srmO1IPlovtr99B2UVrguEcZRlYd6kH9lbKCa3siDXGzgSwzcvxVip/Izdo4019qV+PN56T1qX7yD+MbO/tLf9meqCgSLurbibph0vSn9LppO4DONWNWkBdWM4GM4rt9rF+Um863313UUCXaWz8GJhcPEok6+qVuupVhoBJ4HUVOefVx212DZq/KS+db76kN/4Ypru3iuWIhEE0uA2nrroAOe3SpY44/NT/cTV4Bb6+ejhn4uTp/u4oO/2rX483nX++vPatOWubz0nrUwooOAbKX483npPWo9ql+PN56T1q76KDi9rF+PL51/vrB9kKebz/RNIP2NTCigWDYifKXHH/6iX1qPaVPlLjz8nrUzooFntKnylx5+T1q9Gxl+Un8+/rUyooJC2tR0wTXJjwuXjrOrhCvbnOM08FrH18Tv1Ph+/Hq9vW48PppTafnQ/tkv/YWpTbKg3d7Aeqs97arLwxrjaPOM9xdcH5z3mgudmWfvMeu6eRiAvSLJhZG48QBwycHgK03Nvou4Rrds28/wiDjjb8uHlr5m72xlu0MjGKAMLCLODrkyC8J+ExEyFQcngT2V9GUSCey6X8p4FPrP9LNpq/Xmg37uWBNpbnpphmGPgCuPgr/RrvGzH8Zn/wCH+HWO7H5na/8A2I/+haZ0C47Nfxqf6ovwq1tsmQjHhlx8+mDP64cU1ooEx2LJ47c/YtvwKxfYMh/ltwPLotf8bendFAgG7j+O3B/2dr+7Ue5tvHLjzdrx/wCWp/RQIW3bJH51N5q1/d68G7J8am81a/V+b0/ooEQ3b7rmUf7K2/d657rduQmPRctp1++6orfJXS2NPvGA2vRz7NXbinm0pFWKQs5QaSC45rnhkY7RmvjV/tiabZ8ceq6cC4dg5ics0aq/QrnGHLSBOR4fRQfR73c4Sfyu5Q6WXVEII20uMMuVhBweB7wQCMEVuj3W0qFFzMFUBQBFa4AHAADwfgAKh7u7kN9HJM7JeLJaxpAGOllfIlIX6WJPZjFfRbW+mebT0YWMAksScg9XCY7yDnPLs8tBybq2vRteLqLYuB1mCAt7zBzEaqvk5dlP6UbBHvl55bn/ANUApvQKdv7Pkk6F4SnSQy9IBISFbKOhBKgkcHzy7K0a9o/Es/OS+pT2igRa9o5+BZ4/ryn/AMK9L7R44Sz8nXk9SnlFBL3+zLq4CieGxk0tldXSNjvIyvDkOHbXcovgMAWgwAAMyY7PJy5/V9TqigTYv+PG18nCTy+Xh2Vjp2h32n2ZPvp3RQJtF9x61r9mT1q8Zb/sa0+lZPWp1RQJtN98a1+zJ61YldofGtPsyetTuigSql/2va/Yk9evFXaHa1p9iT1qd0UCXTf/ABrT7MnrVmRfd9sT/VkH/kab0UEJPczREyaQzrevqKQzSqMwKM6YlZ8ZIGcYrC/2uZ0aOaHpFbGQdnXwzp4jj0XYarG2Oup2WSVNba2CvgZwBnGOHACsxsw/LTfaHq0Ej7ZkdHoto/ewAhNheDQP6PvHD6DXRY7QmnvELx4VLacahFPGMs1vgEzRqMnScAE8jVKdmn5eb619WvG2YxGPCJ/7nqUCTd2S/wDBbfTHalehTTmWQHGkYz72eNMDNtH5G0P+8SD/ANBprY2oijSNc6UUIM88KABny8K30CA3G0vF7P0mX93rHwjafi9l6VL+7VQ0UE+LnaXi1l6XL+6174TtLxaz9Ml/daf0UCDwraXitn6ZJ+60G72l4paemSfutP6KCf8ADNpeKWnpkn7rXvhm0vFLT0yT91p/RQIPC9o+KWnpkn7rQLraPilp6ZJ+60/ooJuQ3xcObGxLrwDm7csPmPgmRzNbhdbR8Vs/TJP3Wn1FAr2BayosrTiNXklMmmNy6qNKKBqZEJPVz8Ec6aUUUBRSbeTackPQCMxKZZejLS50qNEjZ4EccoBz7aXe2tzn852cPtk/V0lBVV5mpZdrXOTm52eMf1z/AOwYrxN6zJiOPoklX8q8j5ij/qkEGbVzGCMA8SD1aCroqVba0w532zx86N+PQd4Xi68txZzIPhLF1HA+MNUr68DJ04BPYcjBCqoqUt9vSzDpEuLOFGPUSQF5NPYzFZlCk89OOAIyc1m20p8/n2z/ADbfvFBUUVJyb0mDhNJBMXGImg6i6+WhwzvoHbrzjAbIBA1ZjaVx49s7zbH9fhAoKmipjw+58d2f3/km/eKxG8zS6ViaGJwPfnmOpEb4iYdekJPHUDgDHacUFTRUu20Lgfy7Z/mm/eaxbbE8fWe4splB60cYKOR26S0zDUBxwRxxjIzmgqqKlYtvyzZeKe0hiJxGJgWkccOuQJU6PJzhSCcAE4J0jL2yn8d2f5tv3igbX+3YYZRE5fpCmsKsbudOcZ6inHHhWA3gh/0v0wSj9qVMLfS+FzyGeCR02e5VoVICkOSMgu+TnjWu12ndNGjG7jBZAxzdQDmAeXgnDt4UFYNvwd7/AExSD9q1km37csq9KoZiFUNlck8lGoDie6pdL65OCLuM/wC9wfudeXW0ZJNn2MrSoJDcx5kfBTKs4ydOgEdXs058lBd0VLjak/jmz/st+NWTbZmTrGazlUHrJG2lyO3SWcjUOYB54xkZzQU1FSkW8z3HXtXtRD+i8zkNJ3kKOKp3FuJ7gMZyG1brJHT7PP8ArtnyZGqgqaKlhvLJET04hdSOobd9RL9iMG5auGG5cDnHCsk2xeaVyljnHWHhTcD3fkjmgp6Kmhta8+TsvSm/CrGfezox0cixi6Y6YohKCkpP6SyEDqrxLZGVweByuQp6KnxtG67TZ+db1a1Dat6OJisyBzC3LZPkGYsZ+cigpaKmxvG8xHgqxMgHXeZzHh846MKFJLLghuQBwOJyB5LtS8HZZfTcMP8AwoKWipUb1GHrXjWscWPykU2vS3YGBUEA8gRnjgdorXHvHcyKHRbNFbiEluCHVewsFUgMRxK9nLJoK6ik27G1ZLhJOlWMNHKYyYnLo3VRshiB8fHLspzQJd4GAkss+M4Hmpqc4pDvY7L4LIFdljuQz6ELsFKSrnSoLEZZeQNejeuH5O69En/DoHuKMUjbeuEf5O69En/DrEb2w/J3fok/4dBu3o2nDbxK8yGQ616ONF1O8gyVCjvGCc9mKx3Z26t2rnoWheNgGjcDUAyhlPDsKkfrqf3q2ktwIng8IjngfpEL2VyyHKsrKwVAcEHmDkcMVluttRLdZDN4Q80r6mKWVwEUABVRQY86VA4Z40FxpHdUPtXfeGCafNs7SRyCAlcZZAskhbyKuluB+MKdrvZAf0Lr0O4/DqY2ps3Z00zzOl8Gdw7Bba4AOFKEfks6WXGRnsGMcchfwOrorAcGUMPmIyKVbx7cjtBGZYpGR2Ks6JqWMYzqfHIVqG9kAAAiusY4AWdxwx/s/JSHffaJuo44YelRDIDM72dwzBV4jQoiwTnmCRkcORNA5st4rcXIsUjZdCiNW0jo8qgbowe8J+yqPox3D6q+dbAjjgnM0811OdTOo9r54wHcAM/VQgkgYqr91cHxLn0O4/CoFm828McN3BDLbFkOZemOAqlFckqObMoBz3ahXbuzvDHd6lMDwuEWQJKq5ZHGVcaSRjmPoqd3yitb9oC3hEfRMdR8BuCzIRxVTowvEA5IPKurda5t7RWLyXU8rBVLmyuFwkYwiKojOABnt4kk0Ft0C/FX6hUFtHfO0hvplWAPoixLKMZZkPUhQcmIaU5PDBbyVSDey3+Lc+h3H4VRd9sewMsZghljjIkWYeDXSth9JDIeiOGVlyOQHdQMztCO4aeaJSqts2UFSApVleRWVgOTBlI+is9s72R2SWUDQBzcQcGZ1jRdCpkMz8h1q0WkECG4jg6XSthIWMqOrszM5ZiZFXUSeZFe7Xkt720tonNyir0bOfAZnLqF4oGMR054dZT2doNAy3V3oincQdB0WldKEYZGMYGtEI5hQRjvHdXNa8LTZ4x/Lcf3p/urTu9ZWVtM0yNdNxPRo9tPphDcwo6LPkz3cPLXkF0i2NhIdWkXhJwjM3wrj9BQWznsxkdtBu23vDELqTVHEYLKIzyMVy5dg6IIh3/CGTz1fNT3d3asF2jMkRRlIDJIgVlyAy5HcVIINSG2tibKubjwiQXasRhlW3nVW8pzDkHs4EA093fv7K0j6ONrhsnLPJDMzueABZujGcDA+igoL8QxRvI6LpRSzYTUcDuABJPkFRc2+uzEuBpgkaWRQmRAQSFJKKFfGSS7AEDv48KpzvVa/Hf6YZfUr57cbOjmmluZbwxXJn1ROsEkirEuNClGUYYYB+cHvoPo2xZre5iEiRAcSrK6AMjKSGVh2EEVP727yR2k6wi1iY9H0pLFU1DLZWMaTrcBWOPmrs2BtWytYViSV2xlmdo5MuzHLMerzJJqZ3ut47y61+ERCFoRE2uKQyRDUxYxjTpDtwGo4IxwoH+7O1tnyO1tBGMKx0sUBV2fMjqrd4LHgfo4Cqn2vi+Sj+wPur5zsGzt4JVL3kZhilaSNViZXbJdlMjY4lekcZGM541ajeuzxnp0/X91Ap3h2rs1ZRZzBNchQEKg6mogrqbHVJIzjniuvYm2bG6kaOFEYrkgmIBWCnSSpI6wBI+upHaeyrF9pR3Ud1GEdy9wGc5LBQq6BpwM8c5PDsp1uzHs+zJK3gkIGhNbr1F4dUBQBngMnHYPLkKjaEMEUUkrRIRGjOQEXJCgk48vCkkV7s6eS3JEaypH4UikBdKsjKdRHV+BITgny9ma6trbetJYJYhcxjpI2TOcgalIycfPXzWfdK2kJDX1sqlVbOgswkWPo9Oo6cxDJI4js4cKD69ZeDyoHi6KRDyZNLD6xW1bSI8kQ/6oqW3Yv7O0jZWvIpHdy7sAEGeAwqLwVQAKcjeiz8Yi4/0qDHdtAHvAAAPCjwHL8nDTukG6k6ubt0IZWumIYHII6OIcPqp/QFFFFAUUUUBRRRQFFFFAUUUUBRRRQFFFFAUUZooEO1LSbwnpI4klRrcxMHk0c2z8VsgjNL12TIBgWYAAwAL6XAxyA6vCq6igk/a2XxT/AJ+X7qyFhcfxZEtooY4ZxIcTFuGHDcNAJY62OSedVVFAUUUUBRRRQFFFFAV5ivaKDzFGkd1e0UHmKMV7RQeaR3UaRXtFB4BXtFFBovb2OFdcrrGuQNTsFGScAZPaTwAriO8Vr4xF9sVyb6IWgjAYoTdW4DDBI99j4jIIz84NdXtXN45P9iD8Kg8901n41B9Mi/fXRJti3WMStPEIidIkMihCckYDZwTkEY8hrR7VzeOT/Yg/Cpcm6OJ/CPC59fHAxDpBIAZwnRYDkAAtzxQd53psvHLbzyetWJ3tsBzvbXv/AC8frVzbbjlghaQ37RhcdaVYtA4jOcR5zjOMduK32cDTRiSO9keNxwOiLBHI/wCT+cUHVtHb1rb6RPcwxaxleklVNQ7xqIyOIrj92ezvH7T0iP1q0bM3VMBLJdTFiqpqZYiQiZ0Rg9H8BdTYHlNbJjIs8UJvDl1ZtJjTWdOMFcJpx8LOfJigLnfOzEU0kVxDOYYnmMcU0buVjGWwA3dW9Np3JAIszg8fy0f30m3/ANiPLYXJadiY4ZXU6EBBEbgjIXkyFkPkY+THHc7IgmurmS46ELFDbnXLGjBcrJk6n+COVBTe2dz4k/0Sxf4tXJe71CBohdReDxyuU6WSaIIpCswydfbpI+cilWxt2reYO8YtGj14jaOFDqXSuc4PBtWofMAa49n2rK1skbKmnaVyoIUYA6O45LnHZQU/uz2d4/aekR+tWcO9tg7BVvbVmYhVUTxkkngAAGyST2VjtIXMcbMLiHUB1ekjCqT3FtfCsrzZss0TI08bJIpU+881YY4EP+ug6tpbdtrchbi4ghLDIEsqoSO8BiMiuP3Z7O8fs/SI/WrVszYM0TSSG4WSWXSHkeHiQgwqjDgKo6xwO12PM17JJMLhIentstGzgGI6zggcF6TiuNWTnmKBlszbFvcZNvPFNp+F0UivjPfpJxXLc71WMbskl5ao6nDK08asp7iC2Qa5do7CuJGV0uUhdVZQ8cPW0tjKkM5UjIU8RkEDHbnQ9i1lan321WOJOckTYJPa7mXJZnPFjxJOaDvTe2wPK9tT808Z/wDKmS30Zj6USIYsFukDDRgczqzjHlpLs24eZR0dxZsdIZlSMtjPzTcs5rjuN1Jnclp4uiZxI9v0B6J3HJiOlyRkKxXOksoJGc5BuN6bHxy28/H61dNntm3lOmKeGRu5JFY/UDSq6gmV41L2PvhI60LBiQCQFHS9Y9/kovNhzuow9sjqQySJbsGRhyYe++Ugg8CCQQQTQO7m+ijIEkiITyDMFz9ZrR7d23jEPnF++ktru7OGkeSS2mkkOS8luxIA+CgHS4VF44A7yTkkk4XOy3Dxrp2eSTk5t8FQASGAMmW6wA4d+eygo7W/ilz0ciPjnoYNj6jRLtCJW0tLGrfFLgH6iaQ3Gw7ksjxy2sUiZ0uls3I/CUjpcMpwOHeAeYrmi3fNvEzStZtjLyzTQEs7H4Tsxk+jHIAADAAFBTjaEXysf2x99b0cEZBBHeKidj2Md2jOkezXCsy8LbVwB4H4fDPPBroO7N0msW01vbJIMOkULBc5HXQa8RyaQylgOOQTxUUFWblM41rkeUV6J1+Mv1ipT3JRomPBdnkBf0oMk/1mYkk95OSc1hDukjxqXsNmqSoJXoAdJI5agOzlkUFkTXgYd9Rw3WuH0rdSRXEEf5OGRWK9uDKST05UcF1DynLdatcm6cQlCe1uztJRm6TwddIIKAIerzIZj/q0FrmjUKkhuZD22GzPRx6tHuMg/m/ZvmB6lBWg17U/uXarFFMiIiKtzKAkY0ovHkoAGBVBQT++jYig7P45bf8Aejp70q94+uuTbOyIbqIw3EYkjYglTnGVII5ceYqd/gu2V4kn2n9agrekHePrr3WO8VIH2Ltk+Jp9p/WrE+xVsnxNftyevQbt/N3Zr3oBDMiLGzMysCdRZdKsMH4S5bGeHGn+xbBbeCKFSMIoGe89p+k5P01MfwU7J7LXHzTTD9klZD2LNl+Lt6RP+JQWWaSS7OkbaCXHV6JLdoxx462ZTy7sD9tKR7F2zPkH9In/ABK9HsZbO+Sl9Jn/ABKB1vh+YXn9ml/6GpfZIvT3uqPpPeIMpgEPhJOqAeBJ4jj5KWbY9jWz8HnEMcxkMThB4TNgsVYKMNJpIzgYPDvrXtbYttcuss9tfCQIqExmRAdOcZCOATxPGg7PY8eVIuje1liLFpXdgFUMxzpVeeMEDl2VotB77b//AJW5/wC3c1xHdayHKPaf0SXHrVvk2FDIlpaRw3YiW4aV2cyIwykxJMuQ2S7LyOePz0DH2SdiRz2rysAWgR2TWxCLkYLkAHUygZXhzAphuKznZ9trQIeiAAHLSOCt85XB+muFvY8szwJucHs8Ln/Eo/g9tOx7seQXc/r0FZXzLfbZ13HcPesYjGssKx6S/SqilgQOGBlnYt8w7uND/B9bfK3npk3r15/B/b9k16PmvJuP96grFOaWbzbHW8tZbdmKiQDrAAkYIYYzw5gUmPsfweMXw8vhk3rVgfY9h7LvaA+a8k++gy9jnZs8MMnTgjU/vauqK4QcBq6MAce7j85zVdUd/B7H47tL0x68/g9j8e2l6Y9Br36sr3p4p7OMOwheHPAtEXaMh1DEDkGGeOO41T7BjmW3iW4YNMEAdh2n6O2psex5H49tL0x62DcCPx3aXpklBX1G78bLguJreExobiVsdJjrpEmWcg/qH9Y0H2PU8f2mP98f7q0P7GcRYP4dtLWBpD+FHUAewMVyB5KC1t4VRVRRhVUKo7gBgD6qXb1WqS2dwsill6Jjgc8qNQx5cgVPH2Ol/nLao+a8Pq1j/BwP502t6Z//ABQcHsPM7LcO5diSnvh5OSvWHlZT1e7AGOdfR6iR7HeP86bW9KH4dZfwfn+ddq+kr+HQb/ZLsGltQ3Sokcba5VcErIuCACARnBIOnkTitvsaWzR7OgD5ydTDVz0szFeHZ1dPCuT3AN/Om1PpuFP/AK699wbfzrtTz6fh0FlXx/euw2gwngWGd4WvzIjZJJUqNI48og5Y92QKrjuK/wDOu0/PJ+HWz3FSfzptHzkf4VA3isJVtIow/vqRqCSx6zBCOLDjjVg+XHlrusoXUHW2oljx8mTp+nTjPlzU4m6Ew5bUv/paE/tirrTd+4H+c7v7Fr/jb0HRuv8ABn/tU/8A1mnNcGxdmC3jKCR5CXaRnk06mZyWJOhVUcT2AV30BRRRQFFFFAUUUUBRRRQFFFFAUUUUBRRRQFFFFAUUUUBRRRQFFFFAUUUUBRRRQFFFFAUUUUBRRRQFFFFAUUUUCferab29v0kYUt0kSdYMw98kRCcL1iQGzgc8UrbblwP8rAP61rcL+00y3ubECcQP4xb8zj/LRcPnpwM5oJP3QTfLWvmZ/vo90E3y1t5ic/41WtWtmOP/AJ9NBJy7xyqCzXFqqjmTBOAPnJasjvBMOc1r5if767N7dsPEIoo40kkm1EK/wdMa62+c8gAccTTTY+01uII54/guM8ezjg8vKDQT3ujm+WtPNzCsTvRLqC9NZaiCQD0qkgYycaeQyPrFV7Px5V80s9755J5ZCYMi0meCPmyaSp0ueBLMIwxAPd3UHXvFtqWWJI3e1KSXNsjCN31MrTwhl0soBUgkEZ5E1rMFuZJQIdmxhJXjAkBDEIeZxw4093hujLYW0hAy9xZMQOQLXFuTj66UX+8Utoj9FGjlry4yGJHVTBOCO3j/APqgwSCHsGy/omdfn7PnrEXEYihuI0ijdb0w5E7CJgokGdZHwSR3VSWu228LS26BVR4emDB+IJwWBTA46ieOePOlltzj4f51m/ZPQdq7zv3WZ+a9H4dejed/i2npq+pXu+t80aRxRW6zyTMQobGlQmGLt34Onh91KbHex3uYIZLRESVR76zABmx1tGRggMQMZyc0DYbzP8S1+i8X1K9O8z5xots4Jx4WvZjP6HlH10w288cFvNN0SMY42cAgcSASBnHaagzt4xWttLcQx9Mty1vLIYwwRchm+AMEkBQMfFoK0byv8S29MX1Ky90MnxLb0tfUrbuvItzaxTPDEpcE6QoI4EgdncP11o3kuOiMMUEULSyMTh1ACxoCXY4HD9Ffnag9TeNzyW254/O17OB/Qrxt5HH6Fr9N4vqUql3ghiW2cWarFcEs8jABUc8wcAknnxxjA+qwNpHw97Tj/RFAhk3ncDJW0Hb+eL+HWXulfHwbX0xfw6SDb6z7Qeya1jaBWZWYYJBjUPqIHEDUB9YphuntyG5JSUR9MXkIQRYwqMQBqxpZsDPA9tB1HeZ/i2npq/h1pl3vKkAizBPL+OjvA+T8orq3rvBbRL0Nukk0riKNMKAWIJyeXABSalLzehekspwsIEsahoghaXDOVcjq46MGPIx1uHI8qCnG8z/FtPTR+HWQ3ilPJLUj+2D8OnYs4iB72n0oB+ojhU9vVtBLbo0itI55pdRWPCjqoMsScd2P10G+PeOQlgI4OqcH+NDngHh1OPBhWft7L8lB6UvqVHbTuY2jgu1RYEuAVZVRWbpF1APjSQ8QVTyx5a+gQ7Kt2VSIYWBAIIjXBHfy5UHB7ezfIwelL6leJt+UgERQEEZB8KXkf9SlO19rW0V0LcWMbqGiSSTQgCtMcKqjGWbHWI7s91c+7u0bKW7a0jtIBHGGVH0qSShweY7cNjjyA76B/wC3s3yMHpS+pXj7elHOKAcQPzpeZOAPgdpIpl7SW3i8Pm1+6pq6a0NtdSSWcObeRkC6F67RldBBABwWKUDb26n+Qi9JX1a99uJ/kIfSR6lLt34raW1WaS2t9XENohGMjieY+jmQTyJzTmDYdoQCttBg/wCiT7uI8ooNuxNpGeNmKaCsjxkBtQyjFSQcDIOKYUm3VhVIpFQAKLifAUaQPfZBjHk5fRTmgUb02Mk0AWIKXE0MmGOkERyxuwzg4OFPZWXhtz22q/RMP8VFNaKBZ4fP22rfRIn+JFePtKYfySU/M8Xr00ooI3eGzlumjYQ3kLIGQmOSEalkwGBBc/FGD2ZNNLG6kiRI0sptKjAzJEfpJ6Tie0ny0+ooFI2lP4nJ5yL16mptgr4V0/tc2nQwMSi3AZ2zqkY6wWOkkYPz86u6KCL3nu28Hhj8FliUXdmASY9KgXEGBhHJxwxwFc8llbO0q3STZjvJZVAhlZWV8cMhCrKwxy7uyrDauzkuI+jcsBqRwVOCGjZXUg+RlBrl9pW8auftJ/ilAhsbSwjaNgLgvGMBuinGcEkZCoBwJPDGK5oLjAjcRyNnakrBdBVmDJMQQH05GCDmqf2ok7Ly4/4R/bFQmxmMkbyXEsgjYuqsIwNWllySiAngzcM9tAn2/NLN0bRQXEckZYhmjRhhlKngJBx4gg94Fc2z7QIw6SC7kSMjoYyi6UwqgsRrOpsgtns1Vb0UE9tS+E8MkL292FkQoSqAMMjGQdXMUv2PbxW5jMdve5SLouKjDAsXLMAQCxYsc+WrGign9n7QWGMRx2t0FXOB0Y7SSf0u8ml23oRcvG/Q3iFFZDpjXrI+nUuS3D4I4jy1Y0UExbMgXQ1pcOgYGNHiUiPSMKFDPgYGeIx9eSWPt03itz9lP8XptRQR+0rOKUSYsrmN5CpeSNYldtBDDJ18RkD9vlrLZ9pHDO86Wd3rfPAmMqpPFioMnBmPM5quooJbeFTdxCNre8TDBg0ZiByMjtkIxgml0GzXSGGFYbsiK4EwLiInSCT0f5YY4Hn+qrqigUe3L+J3P/C/FpLvDai7KF7W9UqCpKdCNStjUjZc9U4FWNFBAvsNGiWJ7e+ISV3QjogUWTOY89IepjhVLHtYqAos7kADAGmPgB2flKc0UEZfWaSSvP4JeLMyaQ4EZ0HGkOoMmA4HDNGzrZYrhpxa3JYrgARxKMnGuQhXAaRyMlsCrOigT+3b+KXX2Y/xKQ3Nirv1ra8MbNK0kfVxIZQowcSgYGOHAnyiraignbS5WOJYY7O5WNRgDSh4doOXJOePHy11rtk8ha3P2F9em9FAs3djYQnUjIWlmfS2M4eWRlJwSOKkH6aZ0UUBRRRQFFFFAUUUUBRRRQFFFFAUUUUBRRRQFFFFAUUUUBRRRQFFFFAUUUUBRRRQFFFFAUUUUBRRRQFFFFAUUUUH/9k=" id="377" name="Google Shape;377;p40"/>
          <p:cNvSpPr/>
          <p:nvPr/>
        </p:nvSpPr>
        <p:spPr>
          <a:xfrm>
            <a:off x="155575" y="-1165225"/>
            <a:ext cx="3810000" cy="2428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TEhQUExQWFhUWFh0XGBcYGB8bGxgdGiAXHRwaHRwcICggGholHBgVITEiJSkrLi4uGB8zODMsNygtLisBCgoKDAwMDgwMDysZFBk3LCsrKyw3NywrKysrKysrLCsrLCsrLCsrKysrKysrKysrLCsrKysrKysrKysrKysrK//AABEIALMBGQMBIgACEQEDEQH/xAAbAAADAAMBAQAAAAAAAAAAAAAABQYCAwQBB//EAFYQAAIBAwEEBAYNBgkMAQUAAAECAwAEERIFBiExEyJBURRUYZOU0gcVFiMyUlNxgZGS0dMzNEKhsdQXJERVYnJ0osFDRWOCg4SjpLKzwsPwZHN14eL/xAAUAQEAAAAAAAAAAAAAAAAAAAAA/8QAFBEBAAAAAAAAAAAAAAAAAAAAAP/aAAwDAQACEQMRAD8A+40Vy320YoSgkcKZG0oOOWIBYgAczgE/Qa0+3UPxm82/q0DCiuIbXh6PpekXRq06s/pZxpxz1Z4aeea1e3sPe/mpPVoGVFLPb6D4zebk9WvBvBB8c/Yf1aBpRSs7wQfGfzUnq0e6CD4z+ak9WgaUUqG8Vv8AGbzUnq0HeGD4zcf9FJ6tA1opZ7fQfGbzUnq1i28VuObkf7N/VoGtFKfdHbfKf3G9WvfdHbfKj6j91A1opV7o7b5VfqP3V6N4bb5Zf1/dQNKKjbnbZyX8Im0PO8adH0AQBVB5yrk563ae2tJ3iXxqf7Vn91BcUVC+6VBzu7j/AJT/AAFdeztsLO5jjvJi+hnGUgIwukHJVDjiy88Z7KCvoqb2LvZbGCEy3cJkaNS+XRTqIBIwOWCcfRXeN5bPxqDzi/fQNaKV+6O08Zg84v30DeK08Zg84v30DSilo2/a+Mw+cX76z9u7bxiHzi/fQd9FcS7Xtzyni84v31l7Zw/LR/bX76DrormG0Ij/AJWP7Y++vfDY/lE+0PvoOiitHhkfyifaFHhsfyifaH30G+isIplb4LA/Mc/srmO1IPlovtr99B2UVrguEcZRlYd6kH9lbKCa3siDXGzgSwzcvxVip/Izdo4019qV+PN56T1qX7yD+MbO/tLf9meqCgSLurbibph0vSn9LppO4DONWNWkBdWM4GM4rt9rF+Um863313UUCXaWz8GJhcPEok6+qVuupVhoBJ4HUVOefVx212DZq/KS+db76kN/4Ypru3iuWIhEE0uA2nrroAOe3SpY44/NT/cTV4Bb6+ejhn4uTp/u4oO/2rX483nX++vPatOWubz0nrUwooOAbKX483npPWo9ql+PN56T1q76KDi9rF+PL51/vrB9kKebz/RNIP2NTCigWDYifKXHH/6iX1qPaVPlLjz8nrUzooFntKnylx5+T1q9Gxl+Un8+/rUyooJC2tR0wTXJjwuXjrOrhCvbnOM08FrH18Tv1Ph+/Hq9vW48PppTafnQ/tkv/YWpTbKg3d7Aeqs97arLwxrjaPOM9xdcH5z3mgudmWfvMeu6eRiAvSLJhZG48QBwycHgK03Nvou4Rrds28/wiDjjb8uHlr5m72xlu0MjGKAMLCLODrkyC8J+ExEyFQcngT2V9GUSCey6X8p4FPrP9LNpq/Xmg37uWBNpbnpphmGPgCuPgr/RrvGzH8Zn/wCH+HWO7H5na/8A2I/+haZ0C47Nfxqf6ovwq1tsmQjHhlx8+mDP64cU1ooEx2LJ47c/YtvwKxfYMh/ltwPLotf8bendFAgG7j+O3B/2dr+7Ue5tvHLjzdrx/wCWp/RQIW3bJH51N5q1/d68G7J8am81a/V+b0/ooEQ3b7rmUf7K2/d657rduQmPRctp1++6orfJXS2NPvGA2vRz7NXbinm0pFWKQs5QaSC45rnhkY7RmvjV/tiabZ8ceq6cC4dg5ics0aq/QrnGHLSBOR4fRQfR73c4Sfyu5Q6WXVEII20uMMuVhBweB7wQCMEVuj3W0qFFzMFUBQBFa4AHAADwfgAKh7u7kN9HJM7JeLJaxpAGOllfIlIX6WJPZjFfRbW+mebT0YWMAksScg9XCY7yDnPLs8tBybq2vRteLqLYuB1mCAt7zBzEaqvk5dlP6UbBHvl55bn/ANUApvQKdv7Pkk6F4SnSQy9IBISFbKOhBKgkcHzy7K0a9o/Es/OS+pT2igRa9o5+BZ4/ryn/AMK9L7R44Sz8nXk9SnlFBL3+zLq4CieGxk0tldXSNjvIyvDkOHbXcovgMAWgwAAMyY7PJy5/V9TqigTYv+PG18nCTy+Xh2Vjp2h32n2ZPvp3RQJtF9x61r9mT1q8Zb/sa0+lZPWp1RQJtN98a1+zJ61YldofGtPsyetTuigSql/2va/Yk9evFXaHa1p9iT1qd0UCXTf/ABrT7MnrVmRfd9sT/VkH/kab0UEJPczREyaQzrevqKQzSqMwKM6YlZ8ZIGcYrC/2uZ0aOaHpFbGQdnXwzp4jj0XYarG2Oup2WSVNba2CvgZwBnGOHACsxsw/LTfaHq0Ej7ZkdHoto/ewAhNheDQP6PvHD6DXRY7QmnvELx4VLacahFPGMs1vgEzRqMnScAE8jVKdmn5eb619WvG2YxGPCJ/7nqUCTd2S/wDBbfTHalehTTmWQHGkYz72eNMDNtH5G0P+8SD/ANBprY2oijSNc6UUIM88KABny8K30CA3G0vF7P0mX93rHwjafi9l6VL+7VQ0UE+LnaXi1l6XL+6174TtLxaz9Ml/daf0UCDwraXitn6ZJ+60G72l4paemSfutP6KCf8ADNpeKWnpkn7rXvhm0vFLT0yT91p/RQIPC9o+KWnpkn7rQLraPilp6ZJ+60/ooJuQ3xcObGxLrwDm7csPmPgmRzNbhdbR8Vs/TJP3Wn1FAr2BayosrTiNXklMmmNy6qNKKBqZEJPVz8Ec6aUUUBRSbeTackPQCMxKZZejLS50qNEjZ4EccoBz7aXe2tzn852cPtk/V0lBVV5mpZdrXOTm52eMf1z/AOwYrxN6zJiOPoklX8q8j5ij/qkEGbVzGCMA8SD1aCroqVba0w532zx86N+PQd4Xi68txZzIPhLF1HA+MNUr68DJ04BPYcjBCqoqUt9vSzDpEuLOFGPUSQF5NPYzFZlCk89OOAIyc1m20p8/n2z/ADbfvFBUUVJyb0mDhNJBMXGImg6i6+WhwzvoHbrzjAbIBA1ZjaVx49s7zbH9fhAoKmipjw+58d2f3/km/eKxG8zS6ViaGJwPfnmOpEb4iYdekJPHUDgDHacUFTRUu20Lgfy7Z/mm/eaxbbE8fWe4splB60cYKOR26S0zDUBxwRxxjIzmgqqKlYtvyzZeKe0hiJxGJgWkccOuQJU6PJzhSCcAE4J0jL2yn8d2f5tv3igbX+3YYZRE5fpCmsKsbudOcZ6inHHhWA3gh/0v0wSj9qVMLfS+FzyGeCR02e5VoVICkOSMgu+TnjWu12ndNGjG7jBZAxzdQDmAeXgnDt4UFYNvwd7/AExSD9q1km37csq9KoZiFUNlck8lGoDie6pdL65OCLuM/wC9wfudeXW0ZJNn2MrSoJDcx5kfBTKs4ydOgEdXs058lBd0VLjak/jmz/st+NWTbZmTrGazlUHrJG2lyO3SWcjUOYB54xkZzQU1FSkW8z3HXtXtRD+i8zkNJ3kKOKp3FuJ7gMZyG1brJHT7PP8ArtnyZGqgqaKlhvLJET04hdSOobd9RL9iMG5auGG5cDnHCsk2xeaVyljnHWHhTcD3fkjmgp6Kmhta8+TsvSm/CrGfezox0cixi6Y6YohKCkpP6SyEDqrxLZGVweByuQp6KnxtG67TZ+db1a1Dat6OJisyBzC3LZPkGYsZ+cigpaKmxvG8xHgqxMgHXeZzHh846MKFJLLghuQBwOJyB5LtS8HZZfTcMP8AwoKWipUb1GHrXjWscWPykU2vS3YGBUEA8gRnjgdorXHvHcyKHRbNFbiEluCHVewsFUgMRxK9nLJoK6ik27G1ZLhJOlWMNHKYyYnLo3VRshiB8fHLspzQJd4GAkss+M4Hmpqc4pDvY7L4LIFdljuQz6ELsFKSrnSoLEZZeQNejeuH5O69En/DoHuKMUjbeuEf5O69En/DrEb2w/J3fok/4dBu3o2nDbxK8yGQ616ONF1O8gyVCjvGCc9mKx3Z26t2rnoWheNgGjcDUAyhlPDsKkfrqf3q2ktwIng8IjngfpEL2VyyHKsrKwVAcEHmDkcMVluttRLdZDN4Q80r6mKWVwEUABVRQY86VA4Z40FxpHdUPtXfeGCafNs7SRyCAlcZZAskhbyKuluB+MKdrvZAf0Lr0O4/DqY2ps3Z00zzOl8Gdw7Bba4AOFKEfks6WXGRnsGMcchfwOrorAcGUMPmIyKVbx7cjtBGZYpGR2Ks6JqWMYzqfHIVqG9kAAAiusY4AWdxwx/s/JSHffaJuo44YelRDIDM72dwzBV4jQoiwTnmCRkcORNA5st4rcXIsUjZdCiNW0jo8qgbowe8J+yqPox3D6q+dbAjjgnM0811OdTOo9r54wHcAM/VQgkgYqr91cHxLn0O4/CoFm828McN3BDLbFkOZemOAqlFckqObMoBz3ahXbuzvDHd6lMDwuEWQJKq5ZHGVcaSRjmPoqd3yitb9oC3hEfRMdR8BuCzIRxVTowvEA5IPKurda5t7RWLyXU8rBVLmyuFwkYwiKojOABnt4kk0Ft0C/FX6hUFtHfO0hvplWAPoixLKMZZkPUhQcmIaU5PDBbyVSDey3+Lc+h3H4VRd9sewMsZghljjIkWYeDXSth9JDIeiOGVlyOQHdQMztCO4aeaJSqts2UFSApVleRWVgOTBlI+is9s72R2SWUDQBzcQcGZ1jRdCpkMz8h1q0WkECG4jg6XSthIWMqOrszM5ZiZFXUSeZFe7Xkt720tonNyir0bOfAZnLqF4oGMR054dZT2doNAy3V3oincQdB0WldKEYZGMYGtEI5hQRjvHdXNa8LTZ4x/Lcf3p/urTu9ZWVtM0yNdNxPRo9tPphDcwo6LPkz3cPLXkF0i2NhIdWkXhJwjM3wrj9BQWznsxkdtBu23vDELqTVHEYLKIzyMVy5dg6IIh3/CGTz1fNT3d3asF2jMkRRlIDJIgVlyAy5HcVIINSG2tibKubjwiQXasRhlW3nVW8pzDkHs4EA093fv7K0j6ONrhsnLPJDMzueABZujGcDA+igoL8QxRvI6LpRSzYTUcDuABJPkFRc2+uzEuBpgkaWRQmRAQSFJKKFfGSS7AEDv48KpzvVa/Hf6YZfUr57cbOjmmluZbwxXJn1ROsEkirEuNClGUYYYB+cHvoPo2xZre5iEiRAcSrK6AMjKSGVh2EEVP727yR2k6wi1iY9H0pLFU1DLZWMaTrcBWOPmrs2BtWytYViSV2xlmdo5MuzHLMerzJJqZ3ut47y61+ERCFoRE2uKQyRDUxYxjTpDtwGo4IxwoH+7O1tnyO1tBGMKx0sUBV2fMjqrd4LHgfo4Cqn2vi+Sj+wPur5zsGzt4JVL3kZhilaSNViZXbJdlMjY4lekcZGM541ajeuzxnp0/X91Ap3h2rs1ZRZzBNchQEKg6mogrqbHVJIzjniuvYm2bG6kaOFEYrkgmIBWCnSSpI6wBI+upHaeyrF9pR3Ud1GEdy9wGc5LBQq6BpwM8c5PDsp1uzHs+zJK3gkIGhNbr1F4dUBQBngMnHYPLkKjaEMEUUkrRIRGjOQEXJCgk48vCkkV7s6eS3JEaypH4UikBdKsjKdRHV+BITgny9ma6trbetJYJYhcxjpI2TOcgalIycfPXzWfdK2kJDX1sqlVbOgswkWPo9Oo6cxDJI4js4cKD69ZeDyoHi6KRDyZNLD6xW1bSI8kQ/6oqW3Yv7O0jZWvIpHdy7sAEGeAwqLwVQAKcjeiz8Yi4/0qDHdtAHvAAAPCjwHL8nDTukG6k6ubt0IZWumIYHII6OIcPqp/QFFFFAUUUUBRRRQFFFFAUUUUBRRRQFFFFAUUZooEO1LSbwnpI4klRrcxMHk0c2z8VsgjNL12TIBgWYAAwAL6XAxyA6vCq6igk/a2XxT/AJ+X7qyFhcfxZEtooY4ZxIcTFuGHDcNAJY62OSedVVFAUUUUBRRRQFFFFAV5ivaKDzFGkd1e0UHmKMV7RQeaR3UaRXtFB4BXtFFBovb2OFdcrrGuQNTsFGScAZPaTwAriO8Vr4xF9sVyb6IWgjAYoTdW4DDBI99j4jIIz84NdXtXN45P9iD8Kg8901n41B9Mi/fXRJti3WMStPEIidIkMihCckYDZwTkEY8hrR7VzeOT/Yg/Cpcm6OJ/CPC59fHAxDpBIAZwnRYDkAAtzxQd53psvHLbzyetWJ3tsBzvbXv/AC8frVzbbjlghaQ37RhcdaVYtA4jOcR5zjOMduK32cDTRiSO9keNxwOiLBHI/wCT+cUHVtHb1rb6RPcwxaxleklVNQ7xqIyOIrj92ezvH7T0iP1q0bM3VMBLJdTFiqpqZYiQiZ0Rg9H8BdTYHlNbJjIs8UJvDl1ZtJjTWdOMFcJpx8LOfJigLnfOzEU0kVxDOYYnmMcU0buVjGWwA3dW9Np3JAIszg8fy0f30m3/ANiPLYXJadiY4ZXU6EBBEbgjIXkyFkPkY+THHc7IgmurmS46ELFDbnXLGjBcrJk6n+COVBTe2dz4k/0Sxf4tXJe71CBohdReDxyuU6WSaIIpCswydfbpI+cilWxt2reYO8YtGj14jaOFDqXSuc4PBtWofMAa49n2rK1skbKmnaVyoIUYA6O45LnHZQU/uz2d4/aekR+tWcO9tg7BVvbVmYhVUTxkkngAAGyST2VjtIXMcbMLiHUB1ekjCqT3FtfCsrzZss0TI08bJIpU+881YY4EP+ug6tpbdtrchbi4ghLDIEsqoSO8BiMiuP3Z7O8fs/SI/WrVszYM0TSSG4WSWXSHkeHiQgwqjDgKo6xwO12PM17JJMLhIentstGzgGI6zggcF6TiuNWTnmKBlszbFvcZNvPFNp+F0UivjPfpJxXLc71WMbskl5ao6nDK08asp7iC2Qa5do7CuJGV0uUhdVZQ8cPW0tjKkM5UjIU8RkEDHbnQ9i1lan321WOJOckTYJPa7mXJZnPFjxJOaDvTe2wPK9tT808Z/wDKmS30Zj6USIYsFukDDRgczqzjHlpLs24eZR0dxZsdIZlSMtjPzTcs5rjuN1Jnclp4uiZxI9v0B6J3HJiOlyRkKxXOksoJGc5BuN6bHxy28/H61dNntm3lOmKeGRu5JFY/UDSq6gmV41L2PvhI60LBiQCQFHS9Y9/kovNhzuow9sjqQySJbsGRhyYe++Ugg8CCQQQTQO7m+ijIEkiITyDMFz9ZrR7d23jEPnF++ktru7OGkeSS2mkkOS8luxIA+CgHS4VF44A7yTkkk4XOy3Dxrp2eSTk5t8FQASGAMmW6wA4d+eygo7W/ilz0ciPjnoYNj6jRLtCJW0tLGrfFLgH6iaQ3Gw7ksjxy2sUiZ0uls3I/CUjpcMpwOHeAeYrmi3fNvEzStZtjLyzTQEs7H4Tsxk+jHIAADAAFBTjaEXysf2x99b0cEZBBHeKidj2Md2jOkezXCsy8LbVwB4H4fDPPBroO7N0msW01vbJIMOkULBc5HXQa8RyaQylgOOQTxUUFWblM41rkeUV6J1+Mv1ipT3JRomPBdnkBf0oMk/1mYkk95OSc1hDukjxqXsNmqSoJXoAdJI5agOzlkUFkTXgYd9Rw3WuH0rdSRXEEf5OGRWK9uDKST05UcF1DynLdatcm6cQlCe1uztJRm6TwddIIKAIerzIZj/q0FrmjUKkhuZD22GzPRx6tHuMg/m/ZvmB6lBWg17U/uXarFFMiIiKtzKAkY0ovHkoAGBVBQT++jYig7P45bf8Aejp70q94+uuTbOyIbqIw3EYkjYglTnGVII5ceYqd/gu2V4kn2n9agrekHePrr3WO8VIH2Ltk+Jp9p/WrE+xVsnxNftyevQbt/N3Zr3oBDMiLGzMysCdRZdKsMH4S5bGeHGn+xbBbeCKFSMIoGe89p+k5P01MfwU7J7LXHzTTD9klZD2LNl+Lt6RP+JQWWaSS7OkbaCXHV6JLdoxx462ZTy7sD9tKR7F2zPkH9In/ABK9HsZbO+Sl9Jn/ABKB1vh+YXn9ml/6GpfZIvT3uqPpPeIMpgEPhJOqAeBJ4jj5KWbY9jWz8HnEMcxkMThB4TNgsVYKMNJpIzgYPDvrXtbYttcuss9tfCQIqExmRAdOcZCOATxPGg7PY8eVIuje1liLFpXdgFUMxzpVeeMEDl2VotB77b//AJW5/wC3c1xHdayHKPaf0SXHrVvk2FDIlpaRw3YiW4aV2cyIwykxJMuQ2S7LyOePz0DH2SdiRz2rysAWgR2TWxCLkYLkAHUygZXhzAphuKznZ9trQIeiAAHLSOCt85XB+muFvY8szwJucHs8Ln/Eo/g9tOx7seQXc/r0FZXzLfbZ13HcPesYjGssKx6S/SqilgQOGBlnYt8w7uND/B9bfK3npk3r15/B/b9k16PmvJuP96grFOaWbzbHW8tZbdmKiQDrAAkYIYYzw5gUmPsfweMXw8vhk3rVgfY9h7LvaA+a8k++gy9jnZs8MMnTgjU/vauqK4QcBq6MAce7j85zVdUd/B7H47tL0x68/g9j8e2l6Y9Br36sr3p4p7OMOwheHPAtEXaMh1DEDkGGeOO41T7BjmW3iW4YNMEAdh2n6O2psex5H49tL0x62DcCPx3aXpklBX1G78bLguJreExobiVsdJjrpEmWcg/qH9Y0H2PU8f2mP98f7q0P7GcRYP4dtLWBpD+FHUAewMVyB5KC1t4VRVRRhVUKo7gBgD6qXb1WqS2dwsill6Jjgc8qNQx5cgVPH2Ol/nLao+a8Pq1j/BwP502t6Z//ABQcHsPM7LcO5diSnvh5OSvWHlZT1e7AGOdfR6iR7HeP86bW9KH4dZfwfn+ddq+kr+HQb/ZLsGltQ3Sokcba5VcErIuCACARnBIOnkTitvsaWzR7OgD5ydTDVz0szFeHZ1dPCuT3AN/Om1PpuFP/AK699wbfzrtTz6fh0FlXx/euw2gwngWGd4WvzIjZJJUqNI48og5Y92QKrjuK/wDOu0/PJ+HWz3FSfzptHzkf4VA3isJVtIow/vqRqCSx6zBCOLDjjVg+XHlrusoXUHW2oljx8mTp+nTjPlzU4m6Ew5bUv/paE/tirrTd+4H+c7v7Fr/jb0HRuv8ABn/tU/8A1mnNcGxdmC3jKCR5CXaRnk06mZyWJOhVUcT2AV30BRRRQFFFFAUUUUBRRRQFFFFAUUUUBRRRQFFFFAUUUUBRRRQFFFFAUUUUBRRRQFFFFAUUUUBRRRQFFFFAUUUUCferab29v0kYUt0kSdYMw98kRCcL1iQGzgc8UrbblwP8rAP61rcL+00y3ubECcQP4xb8zj/LRcPnpwM5oJP3QTfLWvmZ/vo90E3y1t5ic/41WtWtmOP/AJ9NBJy7xyqCzXFqqjmTBOAPnJasjvBMOc1r5if767N7dsPEIoo40kkm1EK/wdMa62+c8gAccTTTY+01uII54/guM8ezjg8vKDQT3ujm+WtPNzCsTvRLqC9NZaiCQD0qkgYycaeQyPrFV7Px5V80s9755J5ZCYMi0meCPmyaSp0ueBLMIwxAPd3UHXvFtqWWJI3e1KSXNsjCN31MrTwhl0soBUgkEZ5E1rMFuZJQIdmxhJXjAkBDEIeZxw4093hujLYW0hAy9xZMQOQLXFuTj66UX+8Utoj9FGjlry4yGJHVTBOCO3j/APqgwSCHsGy/omdfn7PnrEXEYihuI0ijdb0w5E7CJgokGdZHwSR3VSWu228LS26BVR4emDB+IJwWBTA46ieOePOlltzj4f51m/ZPQdq7zv3WZ+a9H4dejed/i2npq+pXu+t80aRxRW6zyTMQobGlQmGLt34Onh91KbHex3uYIZLRESVR76zABmx1tGRggMQMZyc0DYbzP8S1+i8X1K9O8z5xots4Jx4WvZjP6HlH10w288cFvNN0SMY42cAgcSASBnHaagzt4xWttLcQx9Mty1vLIYwwRchm+AMEkBQMfFoK0byv8S29MX1Ky90MnxLb0tfUrbuvItzaxTPDEpcE6QoI4EgdncP11o3kuOiMMUEULSyMTh1ACxoCXY4HD9Ffnag9TeNzyW254/O17OB/Qrxt5HH6Fr9N4vqUql3ghiW2cWarFcEs8jABUc8wcAknnxxjA+qwNpHw97Tj/RFAhk3ncDJW0Hb+eL+HWXulfHwbX0xfw6SDb6z7Qeya1jaBWZWYYJBjUPqIHEDUB9YphuntyG5JSUR9MXkIQRYwqMQBqxpZsDPA9tB1HeZ/i2npq/h1pl3vKkAizBPL+OjvA+T8orq3rvBbRL0Nukk0riKNMKAWIJyeXABSalLzehekspwsIEsahoghaXDOVcjq46MGPIx1uHI8qCnG8z/FtPTR+HWQ3ilPJLUj+2D8OnYs4iB72n0oB+ojhU9vVtBLbo0itI55pdRWPCjqoMsScd2P10G+PeOQlgI4OqcH+NDngHh1OPBhWft7L8lB6UvqVHbTuY2jgu1RYEuAVZVRWbpF1APjSQ8QVTyx5a+gQ7Kt2VSIYWBAIIjXBHfy5UHB7ezfIwelL6leJt+UgERQEEZB8KXkf9SlO19rW0V0LcWMbqGiSSTQgCtMcKqjGWbHWI7s91c+7u0bKW7a0jtIBHGGVH0qSShweY7cNjjyA76B/wC3s3yMHpS+pXj7elHOKAcQPzpeZOAPgdpIpl7SW3i8Pm1+6pq6a0NtdSSWcObeRkC6F67RldBBABwWKUDb26n+Qi9JX1a99uJ/kIfSR6lLt34raW1WaS2t9XENohGMjieY+jmQTyJzTmDYdoQCttBg/wCiT7uI8ooNuxNpGeNmKaCsjxkBtQyjFSQcDIOKYUm3VhVIpFQAKLifAUaQPfZBjHk5fRTmgUb02Mk0AWIKXE0MmGOkERyxuwzg4OFPZWXhtz22q/RMP8VFNaKBZ4fP22rfRIn+JFePtKYfySU/M8Xr00ooI3eGzlumjYQ3kLIGQmOSEalkwGBBc/FGD2ZNNLG6kiRI0sptKjAzJEfpJ6Tie0ny0+ooFI2lP4nJ5yL16mptgr4V0/tc2nQwMSi3AZ2zqkY6wWOkkYPz86u6KCL3nu28Hhj8FliUXdmASY9KgXEGBhHJxwxwFc8llbO0q3STZjvJZVAhlZWV8cMhCrKwxy7uyrDauzkuI+jcsBqRwVOCGjZXUg+RlBrl9pW8auftJ/ilAhsbSwjaNgLgvGMBuinGcEkZCoBwJPDGK5oLjAjcRyNnakrBdBVmDJMQQH05GCDmqf2ok7Ly4/4R/bFQmxmMkbyXEsgjYuqsIwNWllySiAngzcM9tAn2/NLN0bRQXEckZYhmjRhhlKngJBx4gg94Fc2z7QIw6SC7kSMjoYyi6UwqgsRrOpsgtns1Vb0UE9tS+E8MkL292FkQoSqAMMjGQdXMUv2PbxW5jMdve5SLouKjDAsXLMAQCxYsc+WrGign9n7QWGMRx2t0FXOB0Y7SSf0u8ml23oRcvG/Q3iFFZDpjXrI+nUuS3D4I4jy1Y0UExbMgXQ1pcOgYGNHiUiPSMKFDPgYGeIx9eSWPt03itz9lP8XptRQR+0rOKUSYsrmN5CpeSNYldtBDDJ18RkD9vlrLZ9pHDO86Wd3rfPAmMqpPFioMnBmPM5quooJbeFTdxCNre8TDBg0ZiByMjtkIxgml0GzXSGGFYbsiK4EwLiInSCT0f5YY4Hn+qrqigUe3L+J3P/C/FpLvDai7KF7W9UqCpKdCNStjUjZc9U4FWNFBAvsNGiWJ7e+ISV3QjogUWTOY89IepjhVLHtYqAos7kADAGmPgB2flKc0UEZfWaSSvP4JeLMyaQ4EZ0HGkOoMmA4HDNGzrZYrhpxa3JYrgARxKMnGuQhXAaRyMlsCrOigT+3b+KXX2Y/xKQ3Nirv1ra8MbNK0kfVxIZQowcSgYGOHAnyiraignbS5WOJYY7O5WNRgDSh4doOXJOePHy11rtk8ha3P2F9em9FAs3djYQnUjIWlmfS2M4eWRlJwSOKkH6aZ0UUBRRRQFFFFAUUUUBRRRQFFFFAUUUUBRRRQFFFFAUUUUBRRRQFFFFAUUUUBRRRQFFFFAUUUUBRRRQFFFFAUUUUH/9k=" id="378" name="Google Shape;378;p40"/>
          <p:cNvSpPr/>
          <p:nvPr/>
        </p:nvSpPr>
        <p:spPr>
          <a:xfrm>
            <a:off x="307975" y="-1012825"/>
            <a:ext cx="3810000" cy="2428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4.bp.blogspot.com/-1ycV5J4wHKg/T0Ot3THxAAI/AAAAAAAAALc/4T_PFYgy-pI/s1600/neraca%2Bohauss.JPG" id="379" name="Google Shape;379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34424" y="4184327"/>
            <a:ext cx="3371850" cy="240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1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85" name="Google Shape;385;p41"/>
          <p:cNvSpPr txBox="1"/>
          <p:nvPr>
            <p:ph type="title"/>
          </p:nvPr>
        </p:nvSpPr>
        <p:spPr>
          <a:xfrm>
            <a:off x="755576" y="548680"/>
            <a:ext cx="2819400" cy="7269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/>
              <a:t>STOPWATCH</a:t>
            </a:r>
            <a:endParaRPr b="1"/>
          </a:p>
        </p:txBody>
      </p:sp>
      <p:pic>
        <p:nvPicPr>
          <p:cNvPr descr="D:\7\stopwatch.gif" id="386" name="Google Shape;38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752" y="1988840"/>
            <a:ext cx="4522241" cy="3931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2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D:\8\8-kurikulum 2013\gambar kartun bergerak hewan.gif" id="392" name="Google Shape;392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1840" y="2204864"/>
            <a:ext cx="5688632" cy="4010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3"/>
          <p:cNvSpPr/>
          <p:nvPr/>
        </p:nvSpPr>
        <p:spPr>
          <a:xfrm>
            <a:off x="539552" y="2341984"/>
            <a:ext cx="7560840" cy="4183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58750" lvl="1" marL="1143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Luas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Volume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Konsentrasi Larutan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2286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Laju Pertumbuhan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114300" marR="0" rtl="0" algn="l">
              <a:lnSpc>
                <a:spcPct val="75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Kecepatan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3"/>
          <p:cNvSpPr txBox="1"/>
          <p:nvPr>
            <p:ph type="title"/>
          </p:nvPr>
        </p:nvSpPr>
        <p:spPr>
          <a:xfrm>
            <a:off x="312440" y="188640"/>
            <a:ext cx="2819400" cy="1447056"/>
          </a:xfrm>
          <a:prstGeom prst="rect">
            <a:avLst/>
          </a:prstGeom>
          <a:gradFill>
            <a:gsLst>
              <a:gs pos="0">
                <a:srgbClr val="D4FF8D"/>
              </a:gs>
              <a:gs pos="12000">
                <a:srgbClr val="CDF794"/>
              </a:gs>
              <a:gs pos="100000">
                <a:srgbClr val="9BCC4B"/>
              </a:gs>
            </a:gsLst>
            <a:lin ang="16200000" scaled="0"/>
          </a:gradFill>
          <a:ln cap="flat" cmpd="sng" w="9525">
            <a:solidFill>
              <a:srgbClr val="95C61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Besaran Turunan</a:t>
            </a:r>
            <a:endParaRPr/>
          </a:p>
        </p:txBody>
      </p:sp>
      <p:pic>
        <p:nvPicPr>
          <p:cNvPr descr="http://t0.gstatic.com/images?q=tbn:ANd9GcQkgSLmvNkhKfKsZampkg47y4XhZtp7Uq_3rM39rncFGtX_3ILANQ" id="399" name="Google Shape;39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7984" y="1052736"/>
            <a:ext cx="4382616" cy="2304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4"/>
          <p:cNvSpPr txBox="1"/>
          <p:nvPr>
            <p:ph idx="1" type="body"/>
          </p:nvPr>
        </p:nvSpPr>
        <p:spPr>
          <a:xfrm>
            <a:off x="611560" y="1857063"/>
            <a:ext cx="6491064" cy="10678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 </a:t>
            </a:r>
            <a:endParaRPr/>
          </a:p>
        </p:txBody>
      </p:sp>
      <p:grpSp>
        <p:nvGrpSpPr>
          <p:cNvPr id="405" name="Google Shape;405;p44"/>
          <p:cNvGrpSpPr/>
          <p:nvPr/>
        </p:nvGrpSpPr>
        <p:grpSpPr>
          <a:xfrm>
            <a:off x="611560" y="416903"/>
            <a:ext cx="3168352" cy="1224136"/>
            <a:chOff x="2709521" y="1715621"/>
            <a:chExt cx="2141796" cy="752117"/>
          </a:xfrm>
        </p:grpSpPr>
        <p:sp>
          <p:nvSpPr>
            <p:cNvPr id="406" name="Google Shape;406;p44"/>
            <p:cNvSpPr/>
            <p:nvPr/>
          </p:nvSpPr>
          <p:spPr>
            <a:xfrm>
              <a:off x="2709521" y="1715621"/>
              <a:ext cx="2141796" cy="752117"/>
            </a:xfrm>
            <a:prstGeom prst="roundRect">
              <a:avLst>
                <a:gd fmla="val 16670" name="adj"/>
              </a:avLst>
            </a:prstGeom>
            <a:solidFill>
              <a:schemeClr val="accent4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4"/>
            <p:cNvSpPr/>
            <p:nvPr/>
          </p:nvSpPr>
          <p:spPr>
            <a:xfrm>
              <a:off x="2746243" y="1752343"/>
              <a:ext cx="2068352" cy="678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Konsentrasi Larutan</a:t>
              </a:r>
              <a:endParaRPr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8" name="Google Shape;408;p44"/>
          <p:cNvSpPr txBox="1"/>
          <p:nvPr/>
        </p:nvSpPr>
        <p:spPr>
          <a:xfrm>
            <a:off x="611560" y="3140968"/>
            <a:ext cx="7650533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Contoh Soal: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Adit membuat larutan gula dengan mencampur 5 gram gula ke dalam 250 mL air (pelarut). Tentukan konsentrasi larutan gula tersebut!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4"/>
          <p:cNvSpPr txBox="1"/>
          <p:nvPr/>
        </p:nvSpPr>
        <p:spPr>
          <a:xfrm>
            <a:off x="611560" y="5085184"/>
            <a:ext cx="6332375" cy="1029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5916" l="-1539" r="0" t="-414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45"/>
          <p:cNvGrpSpPr/>
          <p:nvPr/>
        </p:nvGrpSpPr>
        <p:grpSpPr>
          <a:xfrm>
            <a:off x="611560" y="398609"/>
            <a:ext cx="2727082" cy="1312163"/>
            <a:chOff x="3849045" y="2560497"/>
            <a:chExt cx="2141796" cy="752117"/>
          </a:xfrm>
        </p:grpSpPr>
        <p:sp>
          <p:nvSpPr>
            <p:cNvPr id="415" name="Google Shape;415;p45"/>
            <p:cNvSpPr/>
            <p:nvPr/>
          </p:nvSpPr>
          <p:spPr>
            <a:xfrm>
              <a:off x="3849045" y="2560497"/>
              <a:ext cx="2141796" cy="752117"/>
            </a:xfrm>
            <a:prstGeom prst="roundRect">
              <a:avLst>
                <a:gd fmla="val 16670" name="adj"/>
              </a:avLst>
            </a:prstGeom>
            <a:solidFill>
              <a:srgbClr val="DF773B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5"/>
            <p:cNvSpPr/>
            <p:nvPr/>
          </p:nvSpPr>
          <p:spPr>
            <a:xfrm>
              <a:off x="3885767" y="2597219"/>
              <a:ext cx="2068352" cy="678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Laju Pertumbuhan</a:t>
              </a:r>
              <a:endParaRPr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7" name="Google Shape;417;p45"/>
          <p:cNvSpPr txBox="1"/>
          <p:nvPr>
            <p:ph idx="1" type="body"/>
          </p:nvPr>
        </p:nvSpPr>
        <p:spPr>
          <a:xfrm>
            <a:off x="611560" y="2073087"/>
            <a:ext cx="6491064" cy="10678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14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US"/>
              <a:t> </a:t>
            </a:r>
            <a:endParaRPr/>
          </a:p>
        </p:txBody>
      </p:sp>
      <p:sp>
        <p:nvSpPr>
          <p:cNvPr id="418" name="Google Shape;418;p45"/>
          <p:cNvSpPr txBox="1"/>
          <p:nvPr/>
        </p:nvSpPr>
        <p:spPr>
          <a:xfrm>
            <a:off x="611560" y="3213264"/>
            <a:ext cx="7650533" cy="2015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Contoh Soal: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Tinggi tanaman kacang hijau di minggu pertama 2 cm. Pertumbuhannya di minggu kedua adalah 4 cm. Berapakah laju pertumbuhan tanaman kacang hijau tersebut? 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5"/>
          <p:cNvSpPr txBox="1"/>
          <p:nvPr/>
        </p:nvSpPr>
        <p:spPr>
          <a:xfrm>
            <a:off x="611560" y="5359062"/>
            <a:ext cx="6382004" cy="109427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109" l="-1526" r="0" t="-388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descr="http://t0.gstatic.com/images?q=tbn:ANd9GcQkgSLmvNkhKfKsZampkg47y4XhZtp7Uq_3rM39rncFGtX_3ILANQ" id="420" name="Google Shape;420;p45"/>
          <p:cNvPicPr preferRelativeResize="0"/>
          <p:nvPr/>
        </p:nvPicPr>
        <p:blipFill rotWithShape="1">
          <a:blip r:embed="rId5">
            <a:alphaModFix/>
          </a:blip>
          <a:srcRect b="0" l="50000" r="0" t="0"/>
          <a:stretch/>
        </p:blipFill>
        <p:spPr>
          <a:xfrm>
            <a:off x="6084168" y="250684"/>
            <a:ext cx="2623356" cy="166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6"/>
          <p:cNvSpPr txBox="1"/>
          <p:nvPr>
            <p:ph type="title"/>
          </p:nvPr>
        </p:nvSpPr>
        <p:spPr>
          <a:xfrm>
            <a:off x="4948808" y="188640"/>
            <a:ext cx="3151584" cy="1179567"/>
          </a:xfrm>
          <a:prstGeom prst="rect">
            <a:avLst/>
          </a:prstGeom>
          <a:gradFill>
            <a:gsLst>
              <a:gs pos="0">
                <a:srgbClr val="FFE181"/>
              </a:gs>
              <a:gs pos="12000">
                <a:srgbClr val="FFD98B"/>
              </a:gs>
              <a:gs pos="100000">
                <a:srgbClr val="E1AE43"/>
              </a:gs>
            </a:gsLst>
            <a:lin ang="16200000" scaled="0"/>
          </a:gradFill>
          <a:ln cap="flat" cmpd="sng" w="9525">
            <a:solidFill>
              <a:srgbClr val="DDAC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Calibri"/>
              <a:buNone/>
            </a:pPr>
            <a:r>
              <a:rPr lang="en-US" sz="4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Interpretasi Grafik</a:t>
            </a:r>
            <a:endParaRPr sz="4050"/>
          </a:p>
        </p:txBody>
      </p:sp>
      <p:pic>
        <p:nvPicPr>
          <p:cNvPr descr="D:\7\GRAFIK PERTUMBUHAN KACANG HIJAU.png" id="426" name="Google Shape;4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2338388"/>
            <a:ext cx="8208911" cy="3898924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46"/>
          <p:cNvSpPr txBox="1"/>
          <p:nvPr/>
        </p:nvSpPr>
        <p:spPr>
          <a:xfrm>
            <a:off x="323528" y="1368207"/>
            <a:ext cx="6306598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Grafik Pertumbuhan Kacang Hijau</a:t>
            </a:r>
            <a:endParaRPr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7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33" name="Google Shape;433;p47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http://2.bp.blogspot.com/-SsHr6izcc8M/T6XWuwVt0wI/AAAAAAAAAEk/OK2WktQVk7M/s1600/gambar+denah+skala.jpg" id="434" name="Google Shape;43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9672" y="939800"/>
            <a:ext cx="5781317" cy="3281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8"/>
          <p:cNvSpPr txBox="1"/>
          <p:nvPr>
            <p:ph idx="1" type="body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579" lvl="0" marL="18288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40" name="Google Shape;440;p48"/>
          <p:cNvSpPr txBox="1"/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http://3.bp.blogspot.com/-n85ALxcbN2U/UFWz-lD-qOI/AAAAAAAAAPE/tKEDw0K7C00/s1600/c1.jpg" id="441" name="Google Shape;44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4725144"/>
            <a:ext cx="8945928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3.bp.blogspot.com/-g25771HQg34/UJ4upe4ReJI/AAAAAAAACKk/U0f3uhw1MZI/s1600/skala1.png" id="442" name="Google Shape;442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576" y="260648"/>
            <a:ext cx="7632848" cy="4317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mposite">
  <a:themeElements>
    <a:clrScheme name="Composite">
      <a:dk1>
        <a:srgbClr val="000000"/>
      </a:dk1>
      <a:lt1>
        <a:srgbClr val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2013-08-19T18:50:14Z</dcterms:created>
  <dc:creator>user</dc:creator>
</cp:coreProperties>
</file>